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9"/>
  </p:notesMasterIdLst>
  <p:sldIdLst>
    <p:sldId id="256" r:id="rId2"/>
    <p:sldId id="262" r:id="rId3"/>
    <p:sldId id="366" r:id="rId4"/>
    <p:sldId id="268" r:id="rId5"/>
    <p:sldId id="282" r:id="rId6"/>
    <p:sldId id="283" r:id="rId7"/>
    <p:sldId id="284" r:id="rId8"/>
    <p:sldId id="269" r:id="rId9"/>
    <p:sldId id="285" r:id="rId10"/>
    <p:sldId id="260" r:id="rId11"/>
    <p:sldId id="270" r:id="rId12"/>
    <p:sldId id="367" r:id="rId13"/>
    <p:sldId id="286" r:id="rId14"/>
    <p:sldId id="416" r:id="rId15"/>
    <p:sldId id="417" r:id="rId16"/>
    <p:sldId id="419" r:id="rId17"/>
    <p:sldId id="418" r:id="rId18"/>
    <p:sldId id="287" r:id="rId19"/>
    <p:sldId id="421" r:id="rId20"/>
    <p:sldId id="420" r:id="rId21"/>
    <p:sldId id="288" r:id="rId22"/>
    <p:sldId id="289" r:id="rId23"/>
    <p:sldId id="290" r:id="rId24"/>
    <p:sldId id="291" r:id="rId25"/>
    <p:sldId id="293" r:id="rId26"/>
    <p:sldId id="292" r:id="rId27"/>
    <p:sldId id="404" r:id="rId28"/>
    <p:sldId id="271" r:id="rId29"/>
    <p:sldId id="368" r:id="rId30"/>
    <p:sldId id="294" r:id="rId31"/>
    <p:sldId id="295" r:id="rId32"/>
    <p:sldId id="296" r:id="rId33"/>
    <p:sldId id="297" r:id="rId34"/>
    <p:sldId id="298" r:id="rId35"/>
    <p:sldId id="299" r:id="rId36"/>
    <p:sldId id="300" r:id="rId37"/>
    <p:sldId id="301" r:id="rId38"/>
    <p:sldId id="405" r:id="rId39"/>
    <p:sldId id="272" r:id="rId40"/>
    <p:sldId id="369" r:id="rId41"/>
    <p:sldId id="302" r:id="rId42"/>
    <p:sldId id="303" r:id="rId43"/>
    <p:sldId id="304" r:id="rId44"/>
    <p:sldId id="305" r:id="rId45"/>
    <p:sldId id="306" r:id="rId46"/>
    <p:sldId id="307" r:id="rId47"/>
    <p:sldId id="406" r:id="rId48"/>
    <p:sldId id="273" r:id="rId49"/>
    <p:sldId id="370" r:id="rId50"/>
    <p:sldId id="308" r:id="rId51"/>
    <p:sldId id="395" r:id="rId52"/>
    <p:sldId id="309" r:id="rId53"/>
    <p:sldId id="396" r:id="rId54"/>
    <p:sldId id="310" r:id="rId55"/>
    <p:sldId id="311" r:id="rId56"/>
    <p:sldId id="312" r:id="rId57"/>
    <p:sldId id="407" r:id="rId58"/>
    <p:sldId id="274" r:id="rId59"/>
    <p:sldId id="371" r:id="rId60"/>
    <p:sldId id="313" r:id="rId61"/>
    <p:sldId id="314" r:id="rId62"/>
    <p:sldId id="318" r:id="rId63"/>
    <p:sldId id="315" r:id="rId64"/>
    <p:sldId id="397" r:id="rId65"/>
    <p:sldId id="423" r:id="rId66"/>
    <p:sldId id="317" r:id="rId67"/>
    <p:sldId id="319" r:id="rId68"/>
    <p:sldId id="320" r:id="rId69"/>
    <p:sldId id="321" r:id="rId70"/>
    <p:sldId id="322" r:id="rId71"/>
    <p:sldId id="323" r:id="rId72"/>
    <p:sldId id="408" r:id="rId73"/>
    <p:sldId id="275" r:id="rId74"/>
    <p:sldId id="324" r:id="rId75"/>
    <p:sldId id="403" r:id="rId76"/>
    <p:sldId id="325" r:id="rId77"/>
    <p:sldId id="326" r:id="rId78"/>
    <p:sldId id="327" r:id="rId79"/>
    <p:sldId id="328" r:id="rId80"/>
    <p:sldId id="329" r:id="rId81"/>
    <p:sldId id="331" r:id="rId82"/>
    <p:sldId id="330" r:id="rId83"/>
    <p:sldId id="409" r:id="rId84"/>
    <p:sldId id="278" r:id="rId85"/>
    <p:sldId id="332" r:id="rId86"/>
    <p:sldId id="333" r:id="rId87"/>
    <p:sldId id="422" r:id="rId88"/>
    <p:sldId id="334" r:id="rId89"/>
    <p:sldId id="335" r:id="rId90"/>
    <p:sldId id="336" r:id="rId91"/>
    <p:sldId id="337" r:id="rId92"/>
    <p:sldId id="398" r:id="rId93"/>
    <p:sldId id="338" r:id="rId94"/>
    <p:sldId id="410" r:id="rId95"/>
    <p:sldId id="276" r:id="rId96"/>
    <p:sldId id="339" r:id="rId97"/>
    <p:sldId id="340" r:id="rId98"/>
    <p:sldId id="341" r:id="rId99"/>
    <p:sldId id="342" r:id="rId100"/>
    <p:sldId id="343" r:id="rId101"/>
    <p:sldId id="344" r:id="rId102"/>
    <p:sldId id="345" r:id="rId103"/>
    <p:sldId id="411" r:id="rId104"/>
    <p:sldId id="277" r:id="rId105"/>
    <p:sldId id="346" r:id="rId106"/>
    <p:sldId id="347" r:id="rId107"/>
    <p:sldId id="392" r:id="rId108"/>
    <p:sldId id="348" r:id="rId109"/>
    <p:sldId id="349" r:id="rId110"/>
    <p:sldId id="350" r:id="rId111"/>
    <p:sldId id="351" r:id="rId112"/>
    <p:sldId id="352" r:id="rId113"/>
    <p:sldId id="412" r:id="rId114"/>
    <p:sldId id="279" r:id="rId115"/>
    <p:sldId id="353" r:id="rId116"/>
    <p:sldId id="354" r:id="rId117"/>
    <p:sldId id="355" r:id="rId118"/>
    <p:sldId id="393" r:id="rId119"/>
    <p:sldId id="356" r:id="rId120"/>
    <p:sldId id="357" r:id="rId121"/>
    <p:sldId id="358" r:id="rId122"/>
    <p:sldId id="359" r:id="rId123"/>
    <p:sldId id="360" r:id="rId124"/>
    <p:sldId id="361" r:id="rId125"/>
    <p:sldId id="362" r:id="rId126"/>
    <p:sldId id="363" r:id="rId127"/>
    <p:sldId id="413" r:id="rId128"/>
    <p:sldId id="280" r:id="rId129"/>
    <p:sldId id="364" r:id="rId130"/>
    <p:sldId id="372" r:id="rId131"/>
    <p:sldId id="373" r:id="rId132"/>
    <p:sldId id="374" r:id="rId133"/>
    <p:sldId id="399" r:id="rId134"/>
    <p:sldId id="402" r:id="rId135"/>
    <p:sldId id="375" r:id="rId136"/>
    <p:sldId id="400" r:id="rId137"/>
    <p:sldId id="376" r:id="rId138"/>
    <p:sldId id="377" r:id="rId139"/>
    <p:sldId id="401" r:id="rId140"/>
    <p:sldId id="378" r:id="rId141"/>
    <p:sldId id="379" r:id="rId142"/>
    <p:sldId id="414" r:id="rId143"/>
    <p:sldId id="281" r:id="rId144"/>
    <p:sldId id="365" r:id="rId145"/>
    <p:sldId id="380" r:id="rId146"/>
    <p:sldId id="381" r:id="rId147"/>
    <p:sldId id="382" r:id="rId148"/>
    <p:sldId id="383" r:id="rId149"/>
    <p:sldId id="384" r:id="rId150"/>
    <p:sldId id="385" r:id="rId151"/>
    <p:sldId id="386" r:id="rId152"/>
    <p:sldId id="387" r:id="rId153"/>
    <p:sldId id="388" r:id="rId154"/>
    <p:sldId id="389" r:id="rId155"/>
    <p:sldId id="390" r:id="rId156"/>
    <p:sldId id="391" r:id="rId157"/>
    <p:sldId id="415" r:id="rId1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EC1BB5F6-3A3C-48B4-B1E0-60BF957DC487}">
          <p14:sldIdLst>
            <p14:sldId id="256"/>
          </p14:sldIdLst>
        </p14:section>
        <p14:section name="Lesson 1" id="{ECF9DBBF-3DC4-4410-AA8D-331830E010A8}">
          <p14:sldIdLst>
            <p14:sldId id="262"/>
            <p14:sldId id="366"/>
            <p14:sldId id="268"/>
            <p14:sldId id="282"/>
            <p14:sldId id="283"/>
            <p14:sldId id="284"/>
            <p14:sldId id="269"/>
            <p14:sldId id="285"/>
            <p14:sldId id="260"/>
          </p14:sldIdLst>
        </p14:section>
        <p14:section name="Lesson 2" id="{1AC807A2-78A5-4FA7-8BAC-B69A1004D3CE}">
          <p14:sldIdLst>
            <p14:sldId id="270"/>
            <p14:sldId id="367"/>
            <p14:sldId id="286"/>
            <p14:sldId id="416"/>
            <p14:sldId id="417"/>
            <p14:sldId id="419"/>
            <p14:sldId id="418"/>
            <p14:sldId id="287"/>
            <p14:sldId id="421"/>
            <p14:sldId id="420"/>
            <p14:sldId id="288"/>
            <p14:sldId id="289"/>
            <p14:sldId id="290"/>
            <p14:sldId id="291"/>
            <p14:sldId id="293"/>
            <p14:sldId id="292"/>
            <p14:sldId id="404"/>
          </p14:sldIdLst>
        </p14:section>
        <p14:section name="Lesson 3" id="{465B2250-8EE3-4E08-90CD-25A363097C84}">
          <p14:sldIdLst>
            <p14:sldId id="271"/>
            <p14:sldId id="368"/>
            <p14:sldId id="294"/>
            <p14:sldId id="295"/>
            <p14:sldId id="296"/>
            <p14:sldId id="297"/>
            <p14:sldId id="298"/>
            <p14:sldId id="299"/>
            <p14:sldId id="300"/>
            <p14:sldId id="301"/>
            <p14:sldId id="405"/>
          </p14:sldIdLst>
        </p14:section>
        <p14:section name="Lesson 4" id="{7F445FC4-1EF5-4A46-B572-523807053817}">
          <p14:sldIdLst>
            <p14:sldId id="272"/>
            <p14:sldId id="369"/>
            <p14:sldId id="302"/>
            <p14:sldId id="303"/>
            <p14:sldId id="304"/>
            <p14:sldId id="305"/>
            <p14:sldId id="306"/>
            <p14:sldId id="307"/>
            <p14:sldId id="406"/>
          </p14:sldIdLst>
        </p14:section>
        <p14:section name="Lesson 5" id="{1FFBA6DE-3CC6-4D4F-8179-C68ED68D9DC2}">
          <p14:sldIdLst>
            <p14:sldId id="273"/>
            <p14:sldId id="370"/>
            <p14:sldId id="308"/>
            <p14:sldId id="395"/>
            <p14:sldId id="309"/>
            <p14:sldId id="396"/>
            <p14:sldId id="310"/>
            <p14:sldId id="311"/>
            <p14:sldId id="312"/>
            <p14:sldId id="407"/>
          </p14:sldIdLst>
        </p14:section>
        <p14:section name="Lesson 6" id="{1910A93E-71A5-4976-A74A-43216E9506BE}">
          <p14:sldIdLst>
            <p14:sldId id="274"/>
            <p14:sldId id="371"/>
            <p14:sldId id="313"/>
            <p14:sldId id="314"/>
            <p14:sldId id="318"/>
            <p14:sldId id="315"/>
            <p14:sldId id="397"/>
            <p14:sldId id="423"/>
            <p14:sldId id="317"/>
            <p14:sldId id="319"/>
            <p14:sldId id="320"/>
            <p14:sldId id="321"/>
            <p14:sldId id="322"/>
            <p14:sldId id="323"/>
            <p14:sldId id="408"/>
          </p14:sldIdLst>
        </p14:section>
        <p14:section name="Lesson 7" id="{3FA777BE-6129-44F6-8EDB-1B84B92B3531}">
          <p14:sldIdLst>
            <p14:sldId id="275"/>
            <p14:sldId id="324"/>
            <p14:sldId id="403"/>
            <p14:sldId id="325"/>
            <p14:sldId id="326"/>
            <p14:sldId id="327"/>
            <p14:sldId id="328"/>
            <p14:sldId id="329"/>
            <p14:sldId id="331"/>
            <p14:sldId id="330"/>
            <p14:sldId id="409"/>
          </p14:sldIdLst>
        </p14:section>
        <p14:section name="Lesson 8" id="{D96104DE-14EB-426E-A9F3-4F745A3D5B90}">
          <p14:sldIdLst>
            <p14:sldId id="278"/>
            <p14:sldId id="332"/>
            <p14:sldId id="333"/>
            <p14:sldId id="422"/>
            <p14:sldId id="334"/>
            <p14:sldId id="335"/>
            <p14:sldId id="336"/>
            <p14:sldId id="337"/>
            <p14:sldId id="398"/>
            <p14:sldId id="338"/>
            <p14:sldId id="410"/>
          </p14:sldIdLst>
        </p14:section>
        <p14:section name="Lesson 9" id="{8E668819-CC4E-48FA-811B-4FA72E26F723}">
          <p14:sldIdLst>
            <p14:sldId id="276"/>
            <p14:sldId id="339"/>
            <p14:sldId id="340"/>
            <p14:sldId id="341"/>
            <p14:sldId id="342"/>
            <p14:sldId id="343"/>
            <p14:sldId id="344"/>
            <p14:sldId id="345"/>
            <p14:sldId id="411"/>
          </p14:sldIdLst>
        </p14:section>
        <p14:section name="Lesson 10" id="{FAB346AF-FC7D-450C-BF1C-D199332ADB2D}">
          <p14:sldIdLst>
            <p14:sldId id="277"/>
            <p14:sldId id="346"/>
            <p14:sldId id="347"/>
            <p14:sldId id="392"/>
            <p14:sldId id="348"/>
            <p14:sldId id="349"/>
            <p14:sldId id="350"/>
            <p14:sldId id="351"/>
            <p14:sldId id="352"/>
            <p14:sldId id="412"/>
          </p14:sldIdLst>
        </p14:section>
        <p14:section name="Lesson 11" id="{DE01BAAE-7394-47C9-9BA1-FA8153BB77EB}">
          <p14:sldIdLst>
            <p14:sldId id="279"/>
            <p14:sldId id="353"/>
            <p14:sldId id="354"/>
            <p14:sldId id="355"/>
            <p14:sldId id="393"/>
            <p14:sldId id="356"/>
            <p14:sldId id="357"/>
            <p14:sldId id="358"/>
            <p14:sldId id="359"/>
            <p14:sldId id="360"/>
            <p14:sldId id="361"/>
            <p14:sldId id="362"/>
            <p14:sldId id="363"/>
            <p14:sldId id="413"/>
          </p14:sldIdLst>
        </p14:section>
        <p14:section name="Lesson 12" id="{44D3EEF7-1FA9-4ADC-8695-5E0F138FACF3}">
          <p14:sldIdLst>
            <p14:sldId id="280"/>
            <p14:sldId id="364"/>
            <p14:sldId id="372"/>
            <p14:sldId id="373"/>
            <p14:sldId id="374"/>
            <p14:sldId id="399"/>
            <p14:sldId id="402"/>
            <p14:sldId id="375"/>
            <p14:sldId id="400"/>
            <p14:sldId id="376"/>
            <p14:sldId id="377"/>
            <p14:sldId id="401"/>
            <p14:sldId id="378"/>
            <p14:sldId id="379"/>
            <p14:sldId id="414"/>
          </p14:sldIdLst>
        </p14:section>
        <p14:section name="Lesson 13" id="{BE48845C-68D3-40A5-B8FC-E9D360DD368B}">
          <p14:sldIdLst>
            <p14:sldId id="281"/>
            <p14:sldId id="365"/>
            <p14:sldId id="380"/>
            <p14:sldId id="381"/>
            <p14:sldId id="382"/>
            <p14:sldId id="383"/>
            <p14:sldId id="384"/>
            <p14:sldId id="385"/>
            <p14:sldId id="386"/>
            <p14:sldId id="387"/>
            <p14:sldId id="388"/>
            <p14:sldId id="389"/>
            <p14:sldId id="390"/>
            <p14:sldId id="391"/>
            <p14:sldId id="41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57C4C5-7677-EE0F-3556-2F4C5DA18BF3}" name="Noah Lehman" initials="NL" userId="S-1-5-21-1079804175-2055564344-1303242762-4104" providerId="AD"/>
  <p188:author id="{C685FECB-B0CC-4554-634E-489C740AC30C}" name="Miya Nakamura" initials="MN" userId="Miya Nakamur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A54"/>
    <a:srgbClr val="285733"/>
    <a:srgbClr val="61A769"/>
    <a:srgbClr val="E5F3E8"/>
    <a:srgbClr val="E0F0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338" autoAdjust="0"/>
    <p:restoredTop sz="97525"/>
  </p:normalViewPr>
  <p:slideViewPr>
    <p:cSldViewPr snapToGrid="0">
      <p:cViewPr varScale="1">
        <p:scale>
          <a:sx n="155" d="100"/>
          <a:sy n="155" d="100"/>
        </p:scale>
        <p:origin x="1278" y="150"/>
      </p:cViewPr>
      <p:guideLst/>
    </p:cSldViewPr>
  </p:slideViewPr>
  <p:outlineViewPr>
    <p:cViewPr>
      <p:scale>
        <a:sx n="33" d="100"/>
        <a:sy n="33" d="100"/>
      </p:scale>
      <p:origin x="0" y="-655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595259-A825-194D-9C86-74787BE04D3C}" type="datetimeFigureOut">
              <a:rPr lang="en-US" smtClean="0"/>
              <a:t>1/27/2026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84DD13-410A-4347-959E-2A01654BADBB}" type="slidenum">
              <a:rPr lang="en-US" smtClean="0"/>
              <a:t>‹#›</a:t>
            </a:fld>
            <a:endParaRPr lang="en-US"/>
          </a:p>
        </p:txBody>
      </p:sp>
    </p:spTree>
    <p:extLst>
      <p:ext uri="{BB962C8B-B14F-4D97-AF65-F5344CB8AC3E}">
        <p14:creationId xmlns:p14="http://schemas.microsoft.com/office/powerpoint/2010/main" val="3521207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2</a:t>
            </a:fld>
            <a:endParaRPr lang="en-US"/>
          </a:p>
        </p:txBody>
      </p:sp>
    </p:spTree>
    <p:extLst>
      <p:ext uri="{BB962C8B-B14F-4D97-AF65-F5344CB8AC3E}">
        <p14:creationId xmlns:p14="http://schemas.microsoft.com/office/powerpoint/2010/main" val="3737950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12</a:t>
            </a:fld>
            <a:endParaRPr lang="en-US"/>
          </a:p>
        </p:txBody>
      </p:sp>
    </p:spTree>
    <p:extLst>
      <p:ext uri="{BB962C8B-B14F-4D97-AF65-F5344CB8AC3E}">
        <p14:creationId xmlns:p14="http://schemas.microsoft.com/office/powerpoint/2010/main" val="149908628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121</a:t>
            </a:fld>
            <a:endParaRPr lang="en-US"/>
          </a:p>
        </p:txBody>
      </p:sp>
    </p:spTree>
    <p:extLst>
      <p:ext uri="{BB962C8B-B14F-4D97-AF65-F5344CB8AC3E}">
        <p14:creationId xmlns:p14="http://schemas.microsoft.com/office/powerpoint/2010/main" val="160139452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122</a:t>
            </a:fld>
            <a:endParaRPr lang="en-US"/>
          </a:p>
        </p:txBody>
      </p:sp>
    </p:spTree>
    <p:extLst>
      <p:ext uri="{BB962C8B-B14F-4D97-AF65-F5344CB8AC3E}">
        <p14:creationId xmlns:p14="http://schemas.microsoft.com/office/powerpoint/2010/main" val="45478960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123</a:t>
            </a:fld>
            <a:endParaRPr lang="en-US"/>
          </a:p>
        </p:txBody>
      </p:sp>
    </p:spTree>
    <p:extLst>
      <p:ext uri="{BB962C8B-B14F-4D97-AF65-F5344CB8AC3E}">
        <p14:creationId xmlns:p14="http://schemas.microsoft.com/office/powerpoint/2010/main" val="338043530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124</a:t>
            </a:fld>
            <a:endParaRPr lang="en-US"/>
          </a:p>
        </p:txBody>
      </p:sp>
    </p:spTree>
    <p:extLst>
      <p:ext uri="{BB962C8B-B14F-4D97-AF65-F5344CB8AC3E}">
        <p14:creationId xmlns:p14="http://schemas.microsoft.com/office/powerpoint/2010/main" val="228861926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125</a:t>
            </a:fld>
            <a:endParaRPr lang="en-US"/>
          </a:p>
        </p:txBody>
      </p:sp>
    </p:spTree>
    <p:extLst>
      <p:ext uri="{BB962C8B-B14F-4D97-AF65-F5344CB8AC3E}">
        <p14:creationId xmlns:p14="http://schemas.microsoft.com/office/powerpoint/2010/main" val="76498872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126</a:t>
            </a:fld>
            <a:endParaRPr lang="en-US"/>
          </a:p>
        </p:txBody>
      </p:sp>
    </p:spTree>
    <p:extLst>
      <p:ext uri="{BB962C8B-B14F-4D97-AF65-F5344CB8AC3E}">
        <p14:creationId xmlns:p14="http://schemas.microsoft.com/office/powerpoint/2010/main" val="34958532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128</a:t>
            </a:fld>
            <a:endParaRPr lang="en-US"/>
          </a:p>
        </p:txBody>
      </p:sp>
    </p:spTree>
    <p:extLst>
      <p:ext uri="{BB962C8B-B14F-4D97-AF65-F5344CB8AC3E}">
        <p14:creationId xmlns:p14="http://schemas.microsoft.com/office/powerpoint/2010/main" val="226675806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129</a:t>
            </a:fld>
            <a:endParaRPr lang="en-US"/>
          </a:p>
        </p:txBody>
      </p:sp>
    </p:spTree>
    <p:extLst>
      <p:ext uri="{BB962C8B-B14F-4D97-AF65-F5344CB8AC3E}">
        <p14:creationId xmlns:p14="http://schemas.microsoft.com/office/powerpoint/2010/main" val="22697898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130</a:t>
            </a:fld>
            <a:endParaRPr lang="en-US"/>
          </a:p>
        </p:txBody>
      </p:sp>
    </p:spTree>
    <p:extLst>
      <p:ext uri="{BB962C8B-B14F-4D97-AF65-F5344CB8AC3E}">
        <p14:creationId xmlns:p14="http://schemas.microsoft.com/office/powerpoint/2010/main" val="153718905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131</a:t>
            </a:fld>
            <a:endParaRPr lang="en-US"/>
          </a:p>
        </p:txBody>
      </p:sp>
    </p:spTree>
    <p:extLst>
      <p:ext uri="{BB962C8B-B14F-4D97-AF65-F5344CB8AC3E}">
        <p14:creationId xmlns:p14="http://schemas.microsoft.com/office/powerpoint/2010/main" val="887670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13</a:t>
            </a:fld>
            <a:endParaRPr lang="en-US"/>
          </a:p>
        </p:txBody>
      </p:sp>
    </p:spTree>
    <p:extLst>
      <p:ext uri="{BB962C8B-B14F-4D97-AF65-F5344CB8AC3E}">
        <p14:creationId xmlns:p14="http://schemas.microsoft.com/office/powerpoint/2010/main" val="73403480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132</a:t>
            </a:fld>
            <a:endParaRPr lang="en-US"/>
          </a:p>
        </p:txBody>
      </p:sp>
    </p:spTree>
    <p:extLst>
      <p:ext uri="{BB962C8B-B14F-4D97-AF65-F5344CB8AC3E}">
        <p14:creationId xmlns:p14="http://schemas.microsoft.com/office/powerpoint/2010/main" val="114088389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135</a:t>
            </a:fld>
            <a:endParaRPr lang="en-US"/>
          </a:p>
        </p:txBody>
      </p:sp>
    </p:spTree>
    <p:extLst>
      <p:ext uri="{BB962C8B-B14F-4D97-AF65-F5344CB8AC3E}">
        <p14:creationId xmlns:p14="http://schemas.microsoft.com/office/powerpoint/2010/main" val="198953227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137</a:t>
            </a:fld>
            <a:endParaRPr lang="en-US"/>
          </a:p>
        </p:txBody>
      </p:sp>
    </p:spTree>
    <p:extLst>
      <p:ext uri="{BB962C8B-B14F-4D97-AF65-F5344CB8AC3E}">
        <p14:creationId xmlns:p14="http://schemas.microsoft.com/office/powerpoint/2010/main" val="38371408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138</a:t>
            </a:fld>
            <a:endParaRPr lang="en-US"/>
          </a:p>
        </p:txBody>
      </p:sp>
    </p:spTree>
    <p:extLst>
      <p:ext uri="{BB962C8B-B14F-4D97-AF65-F5344CB8AC3E}">
        <p14:creationId xmlns:p14="http://schemas.microsoft.com/office/powerpoint/2010/main" val="11817869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140</a:t>
            </a:fld>
            <a:endParaRPr lang="en-US"/>
          </a:p>
        </p:txBody>
      </p:sp>
    </p:spTree>
    <p:extLst>
      <p:ext uri="{BB962C8B-B14F-4D97-AF65-F5344CB8AC3E}">
        <p14:creationId xmlns:p14="http://schemas.microsoft.com/office/powerpoint/2010/main" val="22382722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141</a:t>
            </a:fld>
            <a:endParaRPr lang="en-US"/>
          </a:p>
        </p:txBody>
      </p:sp>
    </p:spTree>
    <p:extLst>
      <p:ext uri="{BB962C8B-B14F-4D97-AF65-F5344CB8AC3E}">
        <p14:creationId xmlns:p14="http://schemas.microsoft.com/office/powerpoint/2010/main" val="364328935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143</a:t>
            </a:fld>
            <a:endParaRPr lang="en-US"/>
          </a:p>
        </p:txBody>
      </p:sp>
    </p:spTree>
    <p:extLst>
      <p:ext uri="{BB962C8B-B14F-4D97-AF65-F5344CB8AC3E}">
        <p14:creationId xmlns:p14="http://schemas.microsoft.com/office/powerpoint/2010/main" val="243960919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144</a:t>
            </a:fld>
            <a:endParaRPr lang="en-US"/>
          </a:p>
        </p:txBody>
      </p:sp>
    </p:spTree>
    <p:extLst>
      <p:ext uri="{BB962C8B-B14F-4D97-AF65-F5344CB8AC3E}">
        <p14:creationId xmlns:p14="http://schemas.microsoft.com/office/powerpoint/2010/main" val="115464180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145</a:t>
            </a:fld>
            <a:endParaRPr lang="en-US"/>
          </a:p>
        </p:txBody>
      </p:sp>
    </p:spTree>
    <p:extLst>
      <p:ext uri="{BB962C8B-B14F-4D97-AF65-F5344CB8AC3E}">
        <p14:creationId xmlns:p14="http://schemas.microsoft.com/office/powerpoint/2010/main" val="159990919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146</a:t>
            </a:fld>
            <a:endParaRPr lang="en-US"/>
          </a:p>
        </p:txBody>
      </p:sp>
    </p:spTree>
    <p:extLst>
      <p:ext uri="{BB962C8B-B14F-4D97-AF65-F5344CB8AC3E}">
        <p14:creationId xmlns:p14="http://schemas.microsoft.com/office/powerpoint/2010/main" val="1237125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8D201-150E-31B7-9E2B-9FFC2EC6A1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530820-B113-DAB8-5E7E-DA169E8F51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8EB0AB-9CDA-0755-3EDE-0DE9B0423FD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093D421-9F4A-DEFA-40C4-CC6ECEC595CC}"/>
              </a:ext>
            </a:extLst>
          </p:cNvPr>
          <p:cNvSpPr>
            <a:spLocks noGrp="1"/>
          </p:cNvSpPr>
          <p:nvPr>
            <p:ph type="sldNum" sz="quarter" idx="5"/>
          </p:nvPr>
        </p:nvSpPr>
        <p:spPr/>
        <p:txBody>
          <a:bodyPr/>
          <a:lstStyle/>
          <a:p>
            <a:fld id="{EB84DD13-410A-4347-959E-2A01654BADBB}" type="slidenum">
              <a:rPr lang="en-US" smtClean="0"/>
              <a:t>15</a:t>
            </a:fld>
            <a:endParaRPr lang="en-US"/>
          </a:p>
        </p:txBody>
      </p:sp>
    </p:spTree>
    <p:extLst>
      <p:ext uri="{BB962C8B-B14F-4D97-AF65-F5344CB8AC3E}">
        <p14:creationId xmlns:p14="http://schemas.microsoft.com/office/powerpoint/2010/main" val="93588703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147</a:t>
            </a:fld>
            <a:endParaRPr lang="en-US"/>
          </a:p>
        </p:txBody>
      </p:sp>
    </p:spTree>
    <p:extLst>
      <p:ext uri="{BB962C8B-B14F-4D97-AF65-F5344CB8AC3E}">
        <p14:creationId xmlns:p14="http://schemas.microsoft.com/office/powerpoint/2010/main" val="294331164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148</a:t>
            </a:fld>
            <a:endParaRPr lang="en-US"/>
          </a:p>
        </p:txBody>
      </p:sp>
    </p:spTree>
    <p:extLst>
      <p:ext uri="{BB962C8B-B14F-4D97-AF65-F5344CB8AC3E}">
        <p14:creationId xmlns:p14="http://schemas.microsoft.com/office/powerpoint/2010/main" val="396806196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149</a:t>
            </a:fld>
            <a:endParaRPr lang="en-US"/>
          </a:p>
        </p:txBody>
      </p:sp>
    </p:spTree>
    <p:extLst>
      <p:ext uri="{BB962C8B-B14F-4D97-AF65-F5344CB8AC3E}">
        <p14:creationId xmlns:p14="http://schemas.microsoft.com/office/powerpoint/2010/main" val="12239926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150</a:t>
            </a:fld>
            <a:endParaRPr lang="en-US"/>
          </a:p>
        </p:txBody>
      </p:sp>
    </p:spTree>
    <p:extLst>
      <p:ext uri="{BB962C8B-B14F-4D97-AF65-F5344CB8AC3E}">
        <p14:creationId xmlns:p14="http://schemas.microsoft.com/office/powerpoint/2010/main" val="307959741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151</a:t>
            </a:fld>
            <a:endParaRPr lang="en-US"/>
          </a:p>
        </p:txBody>
      </p:sp>
    </p:spTree>
    <p:extLst>
      <p:ext uri="{BB962C8B-B14F-4D97-AF65-F5344CB8AC3E}">
        <p14:creationId xmlns:p14="http://schemas.microsoft.com/office/powerpoint/2010/main" val="178459772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152</a:t>
            </a:fld>
            <a:endParaRPr lang="en-US"/>
          </a:p>
        </p:txBody>
      </p:sp>
    </p:spTree>
    <p:extLst>
      <p:ext uri="{BB962C8B-B14F-4D97-AF65-F5344CB8AC3E}">
        <p14:creationId xmlns:p14="http://schemas.microsoft.com/office/powerpoint/2010/main" val="46077188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153</a:t>
            </a:fld>
            <a:endParaRPr lang="en-US"/>
          </a:p>
        </p:txBody>
      </p:sp>
    </p:spTree>
    <p:extLst>
      <p:ext uri="{BB962C8B-B14F-4D97-AF65-F5344CB8AC3E}">
        <p14:creationId xmlns:p14="http://schemas.microsoft.com/office/powerpoint/2010/main" val="76066168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154</a:t>
            </a:fld>
            <a:endParaRPr lang="en-US"/>
          </a:p>
        </p:txBody>
      </p:sp>
    </p:spTree>
    <p:extLst>
      <p:ext uri="{BB962C8B-B14F-4D97-AF65-F5344CB8AC3E}">
        <p14:creationId xmlns:p14="http://schemas.microsoft.com/office/powerpoint/2010/main" val="363604454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155</a:t>
            </a:fld>
            <a:endParaRPr lang="en-US"/>
          </a:p>
        </p:txBody>
      </p:sp>
    </p:spTree>
    <p:extLst>
      <p:ext uri="{BB962C8B-B14F-4D97-AF65-F5344CB8AC3E}">
        <p14:creationId xmlns:p14="http://schemas.microsoft.com/office/powerpoint/2010/main" val="120751898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156</a:t>
            </a:fld>
            <a:endParaRPr lang="en-US"/>
          </a:p>
        </p:txBody>
      </p:sp>
    </p:spTree>
    <p:extLst>
      <p:ext uri="{BB962C8B-B14F-4D97-AF65-F5344CB8AC3E}">
        <p14:creationId xmlns:p14="http://schemas.microsoft.com/office/powerpoint/2010/main" val="608998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842E1-33C4-6394-A39A-4F49186E0D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49CC47-DD8C-F9F3-299D-D6472E9223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B420BD-914E-8B6F-AF6B-8FAA793604B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F90C8A2-C81A-6465-F814-3A0DACCCB675}"/>
              </a:ext>
            </a:extLst>
          </p:cNvPr>
          <p:cNvSpPr>
            <a:spLocks noGrp="1"/>
          </p:cNvSpPr>
          <p:nvPr>
            <p:ph type="sldNum" sz="quarter" idx="5"/>
          </p:nvPr>
        </p:nvSpPr>
        <p:spPr/>
        <p:txBody>
          <a:bodyPr/>
          <a:lstStyle/>
          <a:p>
            <a:fld id="{EB84DD13-410A-4347-959E-2A01654BADBB}" type="slidenum">
              <a:rPr lang="en-US" smtClean="0"/>
              <a:t>17</a:t>
            </a:fld>
            <a:endParaRPr lang="en-US"/>
          </a:p>
        </p:txBody>
      </p:sp>
    </p:spTree>
    <p:extLst>
      <p:ext uri="{BB962C8B-B14F-4D97-AF65-F5344CB8AC3E}">
        <p14:creationId xmlns:p14="http://schemas.microsoft.com/office/powerpoint/2010/main" val="1257160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18</a:t>
            </a:fld>
            <a:endParaRPr lang="en-US"/>
          </a:p>
        </p:txBody>
      </p:sp>
    </p:spTree>
    <p:extLst>
      <p:ext uri="{BB962C8B-B14F-4D97-AF65-F5344CB8AC3E}">
        <p14:creationId xmlns:p14="http://schemas.microsoft.com/office/powerpoint/2010/main" val="771653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5AD9F-0A6E-93C2-2BFC-27F415BAB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BE2956-FD1C-650E-FE67-A4AF121AB5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861B87-26E8-D81A-CF88-7EEC4E19001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71385DC-5D73-717C-0389-7897F905CBD0}"/>
              </a:ext>
            </a:extLst>
          </p:cNvPr>
          <p:cNvSpPr>
            <a:spLocks noGrp="1"/>
          </p:cNvSpPr>
          <p:nvPr>
            <p:ph type="sldNum" sz="quarter" idx="5"/>
          </p:nvPr>
        </p:nvSpPr>
        <p:spPr/>
        <p:txBody>
          <a:bodyPr/>
          <a:lstStyle/>
          <a:p>
            <a:fld id="{EB84DD13-410A-4347-959E-2A01654BADBB}" type="slidenum">
              <a:rPr lang="en-US" smtClean="0"/>
              <a:t>20</a:t>
            </a:fld>
            <a:endParaRPr lang="en-US"/>
          </a:p>
        </p:txBody>
      </p:sp>
    </p:spTree>
    <p:extLst>
      <p:ext uri="{BB962C8B-B14F-4D97-AF65-F5344CB8AC3E}">
        <p14:creationId xmlns:p14="http://schemas.microsoft.com/office/powerpoint/2010/main" val="484978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21</a:t>
            </a:fld>
            <a:endParaRPr lang="en-US"/>
          </a:p>
        </p:txBody>
      </p:sp>
    </p:spTree>
    <p:extLst>
      <p:ext uri="{BB962C8B-B14F-4D97-AF65-F5344CB8AC3E}">
        <p14:creationId xmlns:p14="http://schemas.microsoft.com/office/powerpoint/2010/main" val="3633577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22</a:t>
            </a:fld>
            <a:endParaRPr lang="en-US"/>
          </a:p>
        </p:txBody>
      </p:sp>
    </p:spTree>
    <p:extLst>
      <p:ext uri="{BB962C8B-B14F-4D97-AF65-F5344CB8AC3E}">
        <p14:creationId xmlns:p14="http://schemas.microsoft.com/office/powerpoint/2010/main" val="290806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23</a:t>
            </a:fld>
            <a:endParaRPr lang="en-US"/>
          </a:p>
        </p:txBody>
      </p:sp>
    </p:spTree>
    <p:extLst>
      <p:ext uri="{BB962C8B-B14F-4D97-AF65-F5344CB8AC3E}">
        <p14:creationId xmlns:p14="http://schemas.microsoft.com/office/powerpoint/2010/main" val="2806521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24</a:t>
            </a:fld>
            <a:endParaRPr lang="en-US"/>
          </a:p>
        </p:txBody>
      </p:sp>
    </p:spTree>
    <p:extLst>
      <p:ext uri="{BB962C8B-B14F-4D97-AF65-F5344CB8AC3E}">
        <p14:creationId xmlns:p14="http://schemas.microsoft.com/office/powerpoint/2010/main" val="390789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3</a:t>
            </a:fld>
            <a:endParaRPr lang="en-US"/>
          </a:p>
        </p:txBody>
      </p:sp>
    </p:spTree>
    <p:extLst>
      <p:ext uri="{BB962C8B-B14F-4D97-AF65-F5344CB8AC3E}">
        <p14:creationId xmlns:p14="http://schemas.microsoft.com/office/powerpoint/2010/main" val="3744703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25</a:t>
            </a:fld>
            <a:endParaRPr lang="en-US"/>
          </a:p>
        </p:txBody>
      </p:sp>
    </p:spTree>
    <p:extLst>
      <p:ext uri="{BB962C8B-B14F-4D97-AF65-F5344CB8AC3E}">
        <p14:creationId xmlns:p14="http://schemas.microsoft.com/office/powerpoint/2010/main" val="3621040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26</a:t>
            </a:fld>
            <a:endParaRPr lang="en-US"/>
          </a:p>
        </p:txBody>
      </p:sp>
    </p:spTree>
    <p:extLst>
      <p:ext uri="{BB962C8B-B14F-4D97-AF65-F5344CB8AC3E}">
        <p14:creationId xmlns:p14="http://schemas.microsoft.com/office/powerpoint/2010/main" val="1087895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28</a:t>
            </a:fld>
            <a:endParaRPr lang="en-US"/>
          </a:p>
        </p:txBody>
      </p:sp>
    </p:spTree>
    <p:extLst>
      <p:ext uri="{BB962C8B-B14F-4D97-AF65-F5344CB8AC3E}">
        <p14:creationId xmlns:p14="http://schemas.microsoft.com/office/powerpoint/2010/main" val="32120758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29</a:t>
            </a:fld>
            <a:endParaRPr lang="en-US"/>
          </a:p>
        </p:txBody>
      </p:sp>
    </p:spTree>
    <p:extLst>
      <p:ext uri="{BB962C8B-B14F-4D97-AF65-F5344CB8AC3E}">
        <p14:creationId xmlns:p14="http://schemas.microsoft.com/office/powerpoint/2010/main" val="34218603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30</a:t>
            </a:fld>
            <a:endParaRPr lang="en-US"/>
          </a:p>
        </p:txBody>
      </p:sp>
    </p:spTree>
    <p:extLst>
      <p:ext uri="{BB962C8B-B14F-4D97-AF65-F5344CB8AC3E}">
        <p14:creationId xmlns:p14="http://schemas.microsoft.com/office/powerpoint/2010/main" val="38383860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31</a:t>
            </a:fld>
            <a:endParaRPr lang="en-US"/>
          </a:p>
        </p:txBody>
      </p:sp>
    </p:spTree>
    <p:extLst>
      <p:ext uri="{BB962C8B-B14F-4D97-AF65-F5344CB8AC3E}">
        <p14:creationId xmlns:p14="http://schemas.microsoft.com/office/powerpoint/2010/main" val="11975834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32</a:t>
            </a:fld>
            <a:endParaRPr lang="en-US"/>
          </a:p>
        </p:txBody>
      </p:sp>
    </p:spTree>
    <p:extLst>
      <p:ext uri="{BB962C8B-B14F-4D97-AF65-F5344CB8AC3E}">
        <p14:creationId xmlns:p14="http://schemas.microsoft.com/office/powerpoint/2010/main" val="24113322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33</a:t>
            </a:fld>
            <a:endParaRPr lang="en-US"/>
          </a:p>
        </p:txBody>
      </p:sp>
    </p:spTree>
    <p:extLst>
      <p:ext uri="{BB962C8B-B14F-4D97-AF65-F5344CB8AC3E}">
        <p14:creationId xmlns:p14="http://schemas.microsoft.com/office/powerpoint/2010/main" val="5931399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34</a:t>
            </a:fld>
            <a:endParaRPr lang="en-US"/>
          </a:p>
        </p:txBody>
      </p:sp>
    </p:spTree>
    <p:extLst>
      <p:ext uri="{BB962C8B-B14F-4D97-AF65-F5344CB8AC3E}">
        <p14:creationId xmlns:p14="http://schemas.microsoft.com/office/powerpoint/2010/main" val="14574582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35</a:t>
            </a:fld>
            <a:endParaRPr lang="en-US"/>
          </a:p>
        </p:txBody>
      </p:sp>
    </p:spTree>
    <p:extLst>
      <p:ext uri="{BB962C8B-B14F-4D97-AF65-F5344CB8AC3E}">
        <p14:creationId xmlns:p14="http://schemas.microsoft.com/office/powerpoint/2010/main" val="3608750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4</a:t>
            </a:fld>
            <a:endParaRPr lang="en-US"/>
          </a:p>
        </p:txBody>
      </p:sp>
    </p:spTree>
    <p:extLst>
      <p:ext uri="{BB962C8B-B14F-4D97-AF65-F5344CB8AC3E}">
        <p14:creationId xmlns:p14="http://schemas.microsoft.com/office/powerpoint/2010/main" val="16309920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36</a:t>
            </a:fld>
            <a:endParaRPr lang="en-US"/>
          </a:p>
        </p:txBody>
      </p:sp>
    </p:spTree>
    <p:extLst>
      <p:ext uri="{BB962C8B-B14F-4D97-AF65-F5344CB8AC3E}">
        <p14:creationId xmlns:p14="http://schemas.microsoft.com/office/powerpoint/2010/main" val="19664054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37</a:t>
            </a:fld>
            <a:endParaRPr lang="en-US"/>
          </a:p>
        </p:txBody>
      </p:sp>
    </p:spTree>
    <p:extLst>
      <p:ext uri="{BB962C8B-B14F-4D97-AF65-F5344CB8AC3E}">
        <p14:creationId xmlns:p14="http://schemas.microsoft.com/office/powerpoint/2010/main" val="41956048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39</a:t>
            </a:fld>
            <a:endParaRPr lang="en-US"/>
          </a:p>
        </p:txBody>
      </p:sp>
    </p:spTree>
    <p:extLst>
      <p:ext uri="{BB962C8B-B14F-4D97-AF65-F5344CB8AC3E}">
        <p14:creationId xmlns:p14="http://schemas.microsoft.com/office/powerpoint/2010/main" val="38514742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40</a:t>
            </a:fld>
            <a:endParaRPr lang="en-US"/>
          </a:p>
        </p:txBody>
      </p:sp>
    </p:spTree>
    <p:extLst>
      <p:ext uri="{BB962C8B-B14F-4D97-AF65-F5344CB8AC3E}">
        <p14:creationId xmlns:p14="http://schemas.microsoft.com/office/powerpoint/2010/main" val="19914514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41</a:t>
            </a:fld>
            <a:endParaRPr lang="en-US"/>
          </a:p>
        </p:txBody>
      </p:sp>
    </p:spTree>
    <p:extLst>
      <p:ext uri="{BB962C8B-B14F-4D97-AF65-F5344CB8AC3E}">
        <p14:creationId xmlns:p14="http://schemas.microsoft.com/office/powerpoint/2010/main" val="7822681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42</a:t>
            </a:fld>
            <a:endParaRPr lang="en-US"/>
          </a:p>
        </p:txBody>
      </p:sp>
    </p:spTree>
    <p:extLst>
      <p:ext uri="{BB962C8B-B14F-4D97-AF65-F5344CB8AC3E}">
        <p14:creationId xmlns:p14="http://schemas.microsoft.com/office/powerpoint/2010/main" val="17248973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43</a:t>
            </a:fld>
            <a:endParaRPr lang="en-US"/>
          </a:p>
        </p:txBody>
      </p:sp>
    </p:spTree>
    <p:extLst>
      <p:ext uri="{BB962C8B-B14F-4D97-AF65-F5344CB8AC3E}">
        <p14:creationId xmlns:p14="http://schemas.microsoft.com/office/powerpoint/2010/main" val="11311661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44</a:t>
            </a:fld>
            <a:endParaRPr lang="en-US"/>
          </a:p>
        </p:txBody>
      </p:sp>
    </p:spTree>
    <p:extLst>
      <p:ext uri="{BB962C8B-B14F-4D97-AF65-F5344CB8AC3E}">
        <p14:creationId xmlns:p14="http://schemas.microsoft.com/office/powerpoint/2010/main" val="1072891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45</a:t>
            </a:fld>
            <a:endParaRPr lang="en-US"/>
          </a:p>
        </p:txBody>
      </p:sp>
    </p:spTree>
    <p:extLst>
      <p:ext uri="{BB962C8B-B14F-4D97-AF65-F5344CB8AC3E}">
        <p14:creationId xmlns:p14="http://schemas.microsoft.com/office/powerpoint/2010/main" val="41494988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46</a:t>
            </a:fld>
            <a:endParaRPr lang="en-US"/>
          </a:p>
        </p:txBody>
      </p:sp>
    </p:spTree>
    <p:extLst>
      <p:ext uri="{BB962C8B-B14F-4D97-AF65-F5344CB8AC3E}">
        <p14:creationId xmlns:p14="http://schemas.microsoft.com/office/powerpoint/2010/main" val="2099572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84DD13-410A-4347-959E-2A01654BADBB}" type="slidenum">
              <a:rPr lang="en-US" smtClean="0"/>
              <a:t>5</a:t>
            </a:fld>
            <a:endParaRPr lang="en-US"/>
          </a:p>
        </p:txBody>
      </p:sp>
    </p:spTree>
    <p:extLst>
      <p:ext uri="{BB962C8B-B14F-4D97-AF65-F5344CB8AC3E}">
        <p14:creationId xmlns:p14="http://schemas.microsoft.com/office/powerpoint/2010/main" val="34600613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48</a:t>
            </a:fld>
            <a:endParaRPr lang="en-US"/>
          </a:p>
        </p:txBody>
      </p:sp>
    </p:spTree>
    <p:extLst>
      <p:ext uri="{BB962C8B-B14F-4D97-AF65-F5344CB8AC3E}">
        <p14:creationId xmlns:p14="http://schemas.microsoft.com/office/powerpoint/2010/main" val="6373899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49</a:t>
            </a:fld>
            <a:endParaRPr lang="en-US"/>
          </a:p>
        </p:txBody>
      </p:sp>
    </p:spTree>
    <p:extLst>
      <p:ext uri="{BB962C8B-B14F-4D97-AF65-F5344CB8AC3E}">
        <p14:creationId xmlns:p14="http://schemas.microsoft.com/office/powerpoint/2010/main" val="7479287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50</a:t>
            </a:fld>
            <a:endParaRPr lang="en-US"/>
          </a:p>
        </p:txBody>
      </p:sp>
    </p:spTree>
    <p:extLst>
      <p:ext uri="{BB962C8B-B14F-4D97-AF65-F5344CB8AC3E}">
        <p14:creationId xmlns:p14="http://schemas.microsoft.com/office/powerpoint/2010/main" val="18393668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52</a:t>
            </a:fld>
            <a:endParaRPr lang="en-US"/>
          </a:p>
        </p:txBody>
      </p:sp>
    </p:spTree>
    <p:extLst>
      <p:ext uri="{BB962C8B-B14F-4D97-AF65-F5344CB8AC3E}">
        <p14:creationId xmlns:p14="http://schemas.microsoft.com/office/powerpoint/2010/main" val="32662658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54</a:t>
            </a:fld>
            <a:endParaRPr lang="en-US"/>
          </a:p>
        </p:txBody>
      </p:sp>
    </p:spTree>
    <p:extLst>
      <p:ext uri="{BB962C8B-B14F-4D97-AF65-F5344CB8AC3E}">
        <p14:creationId xmlns:p14="http://schemas.microsoft.com/office/powerpoint/2010/main" val="35412321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55</a:t>
            </a:fld>
            <a:endParaRPr lang="en-US"/>
          </a:p>
        </p:txBody>
      </p:sp>
    </p:spTree>
    <p:extLst>
      <p:ext uri="{BB962C8B-B14F-4D97-AF65-F5344CB8AC3E}">
        <p14:creationId xmlns:p14="http://schemas.microsoft.com/office/powerpoint/2010/main" val="19180986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56</a:t>
            </a:fld>
            <a:endParaRPr lang="en-US"/>
          </a:p>
        </p:txBody>
      </p:sp>
    </p:spTree>
    <p:extLst>
      <p:ext uri="{BB962C8B-B14F-4D97-AF65-F5344CB8AC3E}">
        <p14:creationId xmlns:p14="http://schemas.microsoft.com/office/powerpoint/2010/main" val="26465719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58</a:t>
            </a:fld>
            <a:endParaRPr lang="en-US"/>
          </a:p>
        </p:txBody>
      </p:sp>
    </p:spTree>
    <p:extLst>
      <p:ext uri="{BB962C8B-B14F-4D97-AF65-F5344CB8AC3E}">
        <p14:creationId xmlns:p14="http://schemas.microsoft.com/office/powerpoint/2010/main" val="23656828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59</a:t>
            </a:fld>
            <a:endParaRPr lang="en-US"/>
          </a:p>
        </p:txBody>
      </p:sp>
    </p:spTree>
    <p:extLst>
      <p:ext uri="{BB962C8B-B14F-4D97-AF65-F5344CB8AC3E}">
        <p14:creationId xmlns:p14="http://schemas.microsoft.com/office/powerpoint/2010/main" val="40184789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60</a:t>
            </a:fld>
            <a:endParaRPr lang="en-US"/>
          </a:p>
        </p:txBody>
      </p:sp>
    </p:spTree>
    <p:extLst>
      <p:ext uri="{BB962C8B-B14F-4D97-AF65-F5344CB8AC3E}">
        <p14:creationId xmlns:p14="http://schemas.microsoft.com/office/powerpoint/2010/main" val="741328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6</a:t>
            </a:fld>
            <a:endParaRPr lang="en-US"/>
          </a:p>
        </p:txBody>
      </p:sp>
    </p:spTree>
    <p:extLst>
      <p:ext uri="{BB962C8B-B14F-4D97-AF65-F5344CB8AC3E}">
        <p14:creationId xmlns:p14="http://schemas.microsoft.com/office/powerpoint/2010/main" val="15104791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61</a:t>
            </a:fld>
            <a:endParaRPr lang="en-US"/>
          </a:p>
        </p:txBody>
      </p:sp>
    </p:spTree>
    <p:extLst>
      <p:ext uri="{BB962C8B-B14F-4D97-AF65-F5344CB8AC3E}">
        <p14:creationId xmlns:p14="http://schemas.microsoft.com/office/powerpoint/2010/main" val="32528973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62</a:t>
            </a:fld>
            <a:endParaRPr lang="en-US"/>
          </a:p>
        </p:txBody>
      </p:sp>
    </p:spTree>
    <p:extLst>
      <p:ext uri="{BB962C8B-B14F-4D97-AF65-F5344CB8AC3E}">
        <p14:creationId xmlns:p14="http://schemas.microsoft.com/office/powerpoint/2010/main" val="7083465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63</a:t>
            </a:fld>
            <a:endParaRPr lang="en-US"/>
          </a:p>
        </p:txBody>
      </p:sp>
    </p:spTree>
    <p:extLst>
      <p:ext uri="{BB962C8B-B14F-4D97-AF65-F5344CB8AC3E}">
        <p14:creationId xmlns:p14="http://schemas.microsoft.com/office/powerpoint/2010/main" val="40116856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66</a:t>
            </a:fld>
            <a:endParaRPr lang="en-US"/>
          </a:p>
        </p:txBody>
      </p:sp>
    </p:spTree>
    <p:extLst>
      <p:ext uri="{BB962C8B-B14F-4D97-AF65-F5344CB8AC3E}">
        <p14:creationId xmlns:p14="http://schemas.microsoft.com/office/powerpoint/2010/main" val="10639758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67</a:t>
            </a:fld>
            <a:endParaRPr lang="en-US"/>
          </a:p>
        </p:txBody>
      </p:sp>
    </p:spTree>
    <p:extLst>
      <p:ext uri="{BB962C8B-B14F-4D97-AF65-F5344CB8AC3E}">
        <p14:creationId xmlns:p14="http://schemas.microsoft.com/office/powerpoint/2010/main" val="2372146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68</a:t>
            </a:fld>
            <a:endParaRPr lang="en-US"/>
          </a:p>
        </p:txBody>
      </p:sp>
    </p:spTree>
    <p:extLst>
      <p:ext uri="{BB962C8B-B14F-4D97-AF65-F5344CB8AC3E}">
        <p14:creationId xmlns:p14="http://schemas.microsoft.com/office/powerpoint/2010/main" val="20886066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69</a:t>
            </a:fld>
            <a:endParaRPr lang="en-US"/>
          </a:p>
        </p:txBody>
      </p:sp>
    </p:spTree>
    <p:extLst>
      <p:ext uri="{BB962C8B-B14F-4D97-AF65-F5344CB8AC3E}">
        <p14:creationId xmlns:p14="http://schemas.microsoft.com/office/powerpoint/2010/main" val="21784527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70</a:t>
            </a:fld>
            <a:endParaRPr lang="en-US"/>
          </a:p>
        </p:txBody>
      </p:sp>
    </p:spTree>
    <p:extLst>
      <p:ext uri="{BB962C8B-B14F-4D97-AF65-F5344CB8AC3E}">
        <p14:creationId xmlns:p14="http://schemas.microsoft.com/office/powerpoint/2010/main" val="41468319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71</a:t>
            </a:fld>
            <a:endParaRPr lang="en-US"/>
          </a:p>
        </p:txBody>
      </p:sp>
    </p:spTree>
    <p:extLst>
      <p:ext uri="{BB962C8B-B14F-4D97-AF65-F5344CB8AC3E}">
        <p14:creationId xmlns:p14="http://schemas.microsoft.com/office/powerpoint/2010/main" val="335648206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73</a:t>
            </a:fld>
            <a:endParaRPr lang="en-US"/>
          </a:p>
        </p:txBody>
      </p:sp>
    </p:spTree>
    <p:extLst>
      <p:ext uri="{BB962C8B-B14F-4D97-AF65-F5344CB8AC3E}">
        <p14:creationId xmlns:p14="http://schemas.microsoft.com/office/powerpoint/2010/main" val="2898308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7</a:t>
            </a:fld>
            <a:endParaRPr lang="en-US"/>
          </a:p>
        </p:txBody>
      </p:sp>
    </p:spTree>
    <p:extLst>
      <p:ext uri="{BB962C8B-B14F-4D97-AF65-F5344CB8AC3E}">
        <p14:creationId xmlns:p14="http://schemas.microsoft.com/office/powerpoint/2010/main" val="37184195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74</a:t>
            </a:fld>
            <a:endParaRPr lang="en-US"/>
          </a:p>
        </p:txBody>
      </p:sp>
    </p:spTree>
    <p:extLst>
      <p:ext uri="{BB962C8B-B14F-4D97-AF65-F5344CB8AC3E}">
        <p14:creationId xmlns:p14="http://schemas.microsoft.com/office/powerpoint/2010/main" val="826041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76</a:t>
            </a:fld>
            <a:endParaRPr lang="en-US"/>
          </a:p>
        </p:txBody>
      </p:sp>
    </p:spTree>
    <p:extLst>
      <p:ext uri="{BB962C8B-B14F-4D97-AF65-F5344CB8AC3E}">
        <p14:creationId xmlns:p14="http://schemas.microsoft.com/office/powerpoint/2010/main" val="9064392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77</a:t>
            </a:fld>
            <a:endParaRPr lang="en-US"/>
          </a:p>
        </p:txBody>
      </p:sp>
    </p:spTree>
    <p:extLst>
      <p:ext uri="{BB962C8B-B14F-4D97-AF65-F5344CB8AC3E}">
        <p14:creationId xmlns:p14="http://schemas.microsoft.com/office/powerpoint/2010/main" val="22388692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78</a:t>
            </a:fld>
            <a:endParaRPr lang="en-US"/>
          </a:p>
        </p:txBody>
      </p:sp>
    </p:spTree>
    <p:extLst>
      <p:ext uri="{BB962C8B-B14F-4D97-AF65-F5344CB8AC3E}">
        <p14:creationId xmlns:p14="http://schemas.microsoft.com/office/powerpoint/2010/main" val="118463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79</a:t>
            </a:fld>
            <a:endParaRPr lang="en-US"/>
          </a:p>
        </p:txBody>
      </p:sp>
    </p:spTree>
    <p:extLst>
      <p:ext uri="{BB962C8B-B14F-4D97-AF65-F5344CB8AC3E}">
        <p14:creationId xmlns:p14="http://schemas.microsoft.com/office/powerpoint/2010/main" val="31179798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80</a:t>
            </a:fld>
            <a:endParaRPr lang="en-US"/>
          </a:p>
        </p:txBody>
      </p:sp>
    </p:spTree>
    <p:extLst>
      <p:ext uri="{BB962C8B-B14F-4D97-AF65-F5344CB8AC3E}">
        <p14:creationId xmlns:p14="http://schemas.microsoft.com/office/powerpoint/2010/main" val="263297737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81</a:t>
            </a:fld>
            <a:endParaRPr lang="en-US"/>
          </a:p>
        </p:txBody>
      </p:sp>
    </p:spTree>
    <p:extLst>
      <p:ext uri="{BB962C8B-B14F-4D97-AF65-F5344CB8AC3E}">
        <p14:creationId xmlns:p14="http://schemas.microsoft.com/office/powerpoint/2010/main" val="147028925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82</a:t>
            </a:fld>
            <a:endParaRPr lang="en-US"/>
          </a:p>
        </p:txBody>
      </p:sp>
    </p:spTree>
    <p:extLst>
      <p:ext uri="{BB962C8B-B14F-4D97-AF65-F5344CB8AC3E}">
        <p14:creationId xmlns:p14="http://schemas.microsoft.com/office/powerpoint/2010/main" val="174961952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84</a:t>
            </a:fld>
            <a:endParaRPr lang="en-US"/>
          </a:p>
        </p:txBody>
      </p:sp>
    </p:spTree>
    <p:extLst>
      <p:ext uri="{BB962C8B-B14F-4D97-AF65-F5344CB8AC3E}">
        <p14:creationId xmlns:p14="http://schemas.microsoft.com/office/powerpoint/2010/main" val="128482521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85</a:t>
            </a:fld>
            <a:endParaRPr lang="en-US"/>
          </a:p>
        </p:txBody>
      </p:sp>
    </p:spTree>
    <p:extLst>
      <p:ext uri="{BB962C8B-B14F-4D97-AF65-F5344CB8AC3E}">
        <p14:creationId xmlns:p14="http://schemas.microsoft.com/office/powerpoint/2010/main" val="1129760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8</a:t>
            </a:fld>
            <a:endParaRPr lang="en-US"/>
          </a:p>
        </p:txBody>
      </p:sp>
    </p:spTree>
    <p:extLst>
      <p:ext uri="{BB962C8B-B14F-4D97-AF65-F5344CB8AC3E}">
        <p14:creationId xmlns:p14="http://schemas.microsoft.com/office/powerpoint/2010/main" val="97849027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86</a:t>
            </a:fld>
            <a:endParaRPr lang="en-US"/>
          </a:p>
        </p:txBody>
      </p:sp>
    </p:spTree>
    <p:extLst>
      <p:ext uri="{BB962C8B-B14F-4D97-AF65-F5344CB8AC3E}">
        <p14:creationId xmlns:p14="http://schemas.microsoft.com/office/powerpoint/2010/main" val="153254443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88</a:t>
            </a:fld>
            <a:endParaRPr lang="en-US"/>
          </a:p>
        </p:txBody>
      </p:sp>
    </p:spTree>
    <p:extLst>
      <p:ext uri="{BB962C8B-B14F-4D97-AF65-F5344CB8AC3E}">
        <p14:creationId xmlns:p14="http://schemas.microsoft.com/office/powerpoint/2010/main" val="301790990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89</a:t>
            </a:fld>
            <a:endParaRPr lang="en-US"/>
          </a:p>
        </p:txBody>
      </p:sp>
    </p:spTree>
    <p:extLst>
      <p:ext uri="{BB962C8B-B14F-4D97-AF65-F5344CB8AC3E}">
        <p14:creationId xmlns:p14="http://schemas.microsoft.com/office/powerpoint/2010/main" val="316501007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90</a:t>
            </a:fld>
            <a:endParaRPr lang="en-US"/>
          </a:p>
        </p:txBody>
      </p:sp>
    </p:spTree>
    <p:extLst>
      <p:ext uri="{BB962C8B-B14F-4D97-AF65-F5344CB8AC3E}">
        <p14:creationId xmlns:p14="http://schemas.microsoft.com/office/powerpoint/2010/main" val="274219902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91</a:t>
            </a:fld>
            <a:endParaRPr lang="en-US"/>
          </a:p>
        </p:txBody>
      </p:sp>
    </p:spTree>
    <p:extLst>
      <p:ext uri="{BB962C8B-B14F-4D97-AF65-F5344CB8AC3E}">
        <p14:creationId xmlns:p14="http://schemas.microsoft.com/office/powerpoint/2010/main" val="94198074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93</a:t>
            </a:fld>
            <a:endParaRPr lang="en-US"/>
          </a:p>
        </p:txBody>
      </p:sp>
    </p:spTree>
    <p:extLst>
      <p:ext uri="{BB962C8B-B14F-4D97-AF65-F5344CB8AC3E}">
        <p14:creationId xmlns:p14="http://schemas.microsoft.com/office/powerpoint/2010/main" val="240294203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95</a:t>
            </a:fld>
            <a:endParaRPr lang="en-US"/>
          </a:p>
        </p:txBody>
      </p:sp>
    </p:spTree>
    <p:extLst>
      <p:ext uri="{BB962C8B-B14F-4D97-AF65-F5344CB8AC3E}">
        <p14:creationId xmlns:p14="http://schemas.microsoft.com/office/powerpoint/2010/main" val="203217739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96</a:t>
            </a:fld>
            <a:endParaRPr lang="en-US"/>
          </a:p>
        </p:txBody>
      </p:sp>
    </p:spTree>
    <p:extLst>
      <p:ext uri="{BB962C8B-B14F-4D97-AF65-F5344CB8AC3E}">
        <p14:creationId xmlns:p14="http://schemas.microsoft.com/office/powerpoint/2010/main" val="376618807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97</a:t>
            </a:fld>
            <a:endParaRPr lang="en-US"/>
          </a:p>
        </p:txBody>
      </p:sp>
    </p:spTree>
    <p:extLst>
      <p:ext uri="{BB962C8B-B14F-4D97-AF65-F5344CB8AC3E}">
        <p14:creationId xmlns:p14="http://schemas.microsoft.com/office/powerpoint/2010/main" val="297194814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98</a:t>
            </a:fld>
            <a:endParaRPr lang="en-US"/>
          </a:p>
        </p:txBody>
      </p:sp>
    </p:spTree>
    <p:extLst>
      <p:ext uri="{BB962C8B-B14F-4D97-AF65-F5344CB8AC3E}">
        <p14:creationId xmlns:p14="http://schemas.microsoft.com/office/powerpoint/2010/main" val="2421810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9</a:t>
            </a:fld>
            <a:endParaRPr lang="en-US"/>
          </a:p>
        </p:txBody>
      </p:sp>
    </p:spTree>
    <p:extLst>
      <p:ext uri="{BB962C8B-B14F-4D97-AF65-F5344CB8AC3E}">
        <p14:creationId xmlns:p14="http://schemas.microsoft.com/office/powerpoint/2010/main" val="37315257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99</a:t>
            </a:fld>
            <a:endParaRPr lang="en-US"/>
          </a:p>
        </p:txBody>
      </p:sp>
    </p:spTree>
    <p:extLst>
      <p:ext uri="{BB962C8B-B14F-4D97-AF65-F5344CB8AC3E}">
        <p14:creationId xmlns:p14="http://schemas.microsoft.com/office/powerpoint/2010/main" val="385170246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100</a:t>
            </a:fld>
            <a:endParaRPr lang="en-US"/>
          </a:p>
        </p:txBody>
      </p:sp>
    </p:spTree>
    <p:extLst>
      <p:ext uri="{BB962C8B-B14F-4D97-AF65-F5344CB8AC3E}">
        <p14:creationId xmlns:p14="http://schemas.microsoft.com/office/powerpoint/2010/main" val="21696998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101</a:t>
            </a:fld>
            <a:endParaRPr lang="en-US"/>
          </a:p>
        </p:txBody>
      </p:sp>
    </p:spTree>
    <p:extLst>
      <p:ext uri="{BB962C8B-B14F-4D97-AF65-F5344CB8AC3E}">
        <p14:creationId xmlns:p14="http://schemas.microsoft.com/office/powerpoint/2010/main" val="100864431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102</a:t>
            </a:fld>
            <a:endParaRPr lang="en-US"/>
          </a:p>
        </p:txBody>
      </p:sp>
    </p:spTree>
    <p:extLst>
      <p:ext uri="{BB962C8B-B14F-4D97-AF65-F5344CB8AC3E}">
        <p14:creationId xmlns:p14="http://schemas.microsoft.com/office/powerpoint/2010/main" val="243700263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104</a:t>
            </a:fld>
            <a:endParaRPr lang="en-US"/>
          </a:p>
        </p:txBody>
      </p:sp>
    </p:spTree>
    <p:extLst>
      <p:ext uri="{BB962C8B-B14F-4D97-AF65-F5344CB8AC3E}">
        <p14:creationId xmlns:p14="http://schemas.microsoft.com/office/powerpoint/2010/main" val="187782915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105</a:t>
            </a:fld>
            <a:endParaRPr lang="en-US"/>
          </a:p>
        </p:txBody>
      </p:sp>
    </p:spTree>
    <p:extLst>
      <p:ext uri="{BB962C8B-B14F-4D97-AF65-F5344CB8AC3E}">
        <p14:creationId xmlns:p14="http://schemas.microsoft.com/office/powerpoint/2010/main" val="404674166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106</a:t>
            </a:fld>
            <a:endParaRPr lang="en-US"/>
          </a:p>
        </p:txBody>
      </p:sp>
    </p:spTree>
    <p:extLst>
      <p:ext uri="{BB962C8B-B14F-4D97-AF65-F5344CB8AC3E}">
        <p14:creationId xmlns:p14="http://schemas.microsoft.com/office/powerpoint/2010/main" val="139934487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8B59E-8427-454D-6CE1-0D735449F6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5296F2-82E0-F36E-6E06-2C62920F98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2E6D23-F89D-08A7-A711-2EF6BE118D5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7A43C9D-06AA-C641-20C6-E85F4820AE48}"/>
              </a:ext>
            </a:extLst>
          </p:cNvPr>
          <p:cNvSpPr>
            <a:spLocks noGrp="1"/>
          </p:cNvSpPr>
          <p:nvPr>
            <p:ph type="sldNum" sz="quarter" idx="5"/>
          </p:nvPr>
        </p:nvSpPr>
        <p:spPr/>
        <p:txBody>
          <a:bodyPr/>
          <a:lstStyle/>
          <a:p>
            <a:fld id="{EB84DD13-410A-4347-959E-2A01654BADBB}" type="slidenum">
              <a:rPr lang="en-US" smtClean="0"/>
              <a:t>107</a:t>
            </a:fld>
            <a:endParaRPr lang="en-US"/>
          </a:p>
        </p:txBody>
      </p:sp>
    </p:spTree>
    <p:extLst>
      <p:ext uri="{BB962C8B-B14F-4D97-AF65-F5344CB8AC3E}">
        <p14:creationId xmlns:p14="http://schemas.microsoft.com/office/powerpoint/2010/main" val="209634209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108</a:t>
            </a:fld>
            <a:endParaRPr lang="en-US"/>
          </a:p>
        </p:txBody>
      </p:sp>
    </p:spTree>
    <p:extLst>
      <p:ext uri="{BB962C8B-B14F-4D97-AF65-F5344CB8AC3E}">
        <p14:creationId xmlns:p14="http://schemas.microsoft.com/office/powerpoint/2010/main" val="37489278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109</a:t>
            </a:fld>
            <a:endParaRPr lang="en-US"/>
          </a:p>
        </p:txBody>
      </p:sp>
    </p:spTree>
    <p:extLst>
      <p:ext uri="{BB962C8B-B14F-4D97-AF65-F5344CB8AC3E}">
        <p14:creationId xmlns:p14="http://schemas.microsoft.com/office/powerpoint/2010/main" val="1529811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11</a:t>
            </a:fld>
            <a:endParaRPr lang="en-US"/>
          </a:p>
        </p:txBody>
      </p:sp>
    </p:spTree>
    <p:extLst>
      <p:ext uri="{BB962C8B-B14F-4D97-AF65-F5344CB8AC3E}">
        <p14:creationId xmlns:p14="http://schemas.microsoft.com/office/powerpoint/2010/main" val="379462792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110</a:t>
            </a:fld>
            <a:endParaRPr lang="en-US"/>
          </a:p>
        </p:txBody>
      </p:sp>
    </p:spTree>
    <p:extLst>
      <p:ext uri="{BB962C8B-B14F-4D97-AF65-F5344CB8AC3E}">
        <p14:creationId xmlns:p14="http://schemas.microsoft.com/office/powerpoint/2010/main" val="373690513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111</a:t>
            </a:fld>
            <a:endParaRPr lang="en-US"/>
          </a:p>
        </p:txBody>
      </p:sp>
    </p:spTree>
    <p:extLst>
      <p:ext uri="{BB962C8B-B14F-4D97-AF65-F5344CB8AC3E}">
        <p14:creationId xmlns:p14="http://schemas.microsoft.com/office/powerpoint/2010/main" val="125810711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112</a:t>
            </a:fld>
            <a:endParaRPr lang="en-US"/>
          </a:p>
        </p:txBody>
      </p:sp>
    </p:spTree>
    <p:extLst>
      <p:ext uri="{BB962C8B-B14F-4D97-AF65-F5344CB8AC3E}">
        <p14:creationId xmlns:p14="http://schemas.microsoft.com/office/powerpoint/2010/main" val="134696412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114</a:t>
            </a:fld>
            <a:endParaRPr lang="en-US"/>
          </a:p>
        </p:txBody>
      </p:sp>
    </p:spTree>
    <p:extLst>
      <p:ext uri="{BB962C8B-B14F-4D97-AF65-F5344CB8AC3E}">
        <p14:creationId xmlns:p14="http://schemas.microsoft.com/office/powerpoint/2010/main" val="177315284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115</a:t>
            </a:fld>
            <a:endParaRPr lang="en-US"/>
          </a:p>
        </p:txBody>
      </p:sp>
    </p:spTree>
    <p:extLst>
      <p:ext uri="{BB962C8B-B14F-4D97-AF65-F5344CB8AC3E}">
        <p14:creationId xmlns:p14="http://schemas.microsoft.com/office/powerpoint/2010/main" val="111889853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116</a:t>
            </a:fld>
            <a:endParaRPr lang="en-US"/>
          </a:p>
        </p:txBody>
      </p:sp>
    </p:spTree>
    <p:extLst>
      <p:ext uri="{BB962C8B-B14F-4D97-AF65-F5344CB8AC3E}">
        <p14:creationId xmlns:p14="http://schemas.microsoft.com/office/powerpoint/2010/main" val="287023903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117</a:t>
            </a:fld>
            <a:endParaRPr lang="en-US"/>
          </a:p>
        </p:txBody>
      </p:sp>
    </p:spTree>
    <p:extLst>
      <p:ext uri="{BB962C8B-B14F-4D97-AF65-F5344CB8AC3E}">
        <p14:creationId xmlns:p14="http://schemas.microsoft.com/office/powerpoint/2010/main" val="308039876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C4067-36C4-D5E1-A0C4-AE6B6A89A2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F3BF80-25D9-9E0F-CDDD-BDFA730325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C1618A-BB17-4D01-D081-76804A2E9EA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8DD3C66-6551-18C0-95AD-9286E410F2D4}"/>
              </a:ext>
            </a:extLst>
          </p:cNvPr>
          <p:cNvSpPr>
            <a:spLocks noGrp="1"/>
          </p:cNvSpPr>
          <p:nvPr>
            <p:ph type="sldNum" sz="quarter" idx="5"/>
          </p:nvPr>
        </p:nvSpPr>
        <p:spPr/>
        <p:txBody>
          <a:bodyPr/>
          <a:lstStyle/>
          <a:p>
            <a:fld id="{EB84DD13-410A-4347-959E-2A01654BADBB}" type="slidenum">
              <a:rPr lang="en-US" smtClean="0"/>
              <a:t>118</a:t>
            </a:fld>
            <a:endParaRPr lang="en-US"/>
          </a:p>
        </p:txBody>
      </p:sp>
    </p:spTree>
    <p:extLst>
      <p:ext uri="{BB962C8B-B14F-4D97-AF65-F5344CB8AC3E}">
        <p14:creationId xmlns:p14="http://schemas.microsoft.com/office/powerpoint/2010/main" val="283144605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119</a:t>
            </a:fld>
            <a:endParaRPr lang="en-US"/>
          </a:p>
        </p:txBody>
      </p:sp>
    </p:spTree>
    <p:extLst>
      <p:ext uri="{BB962C8B-B14F-4D97-AF65-F5344CB8AC3E}">
        <p14:creationId xmlns:p14="http://schemas.microsoft.com/office/powerpoint/2010/main" val="12421323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4DD13-410A-4347-959E-2A01654BADBB}" type="slidenum">
              <a:rPr lang="en-US" smtClean="0"/>
              <a:t>120</a:t>
            </a:fld>
            <a:endParaRPr lang="en-US"/>
          </a:p>
        </p:txBody>
      </p:sp>
    </p:spTree>
    <p:extLst>
      <p:ext uri="{BB962C8B-B14F-4D97-AF65-F5344CB8AC3E}">
        <p14:creationId xmlns:p14="http://schemas.microsoft.com/office/powerpoint/2010/main" val="11887568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9369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sso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55F99F6-383C-C0AB-37F6-C845ED009BB1}"/>
              </a:ext>
            </a:extLst>
          </p:cNvPr>
          <p:cNvSpPr>
            <a:spLocks noGrp="1"/>
          </p:cNvSpPr>
          <p:nvPr>
            <p:ph type="body" sz="quarter" idx="10" hasCustomPrompt="1"/>
          </p:nvPr>
        </p:nvSpPr>
        <p:spPr>
          <a:xfrm>
            <a:off x="1340804" y="1701441"/>
            <a:ext cx="4856502" cy="607100"/>
          </a:xfrm>
        </p:spPr>
        <p:txBody>
          <a:bodyPr anchor="ctr">
            <a:noAutofit/>
          </a:bodyPr>
          <a:lstStyle>
            <a:lvl1pPr marL="0" indent="0" algn="ctr">
              <a:buNone/>
              <a:defRPr sz="3600" b="0">
                <a:solidFill>
                  <a:schemeClr val="tx1"/>
                </a:solidFill>
                <a:latin typeface="Arial" panose="020B0604020202020204" pitchFamily="34" charset="0"/>
                <a:ea typeface="Source Sans Pro" panose="020B0503030403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LESSON #</a:t>
            </a:r>
          </a:p>
        </p:txBody>
      </p:sp>
      <p:sp>
        <p:nvSpPr>
          <p:cNvPr id="7" name="Text Placeholder 6">
            <a:extLst>
              <a:ext uri="{FF2B5EF4-FFF2-40B4-BE49-F238E27FC236}">
                <a16:creationId xmlns:a16="http://schemas.microsoft.com/office/drawing/2014/main" id="{D63075FE-B344-9106-2F94-097E4CA50C11}"/>
              </a:ext>
            </a:extLst>
          </p:cNvPr>
          <p:cNvSpPr>
            <a:spLocks noGrp="1"/>
          </p:cNvSpPr>
          <p:nvPr>
            <p:ph type="body" sz="quarter" idx="11" hasCustomPrompt="1"/>
          </p:nvPr>
        </p:nvSpPr>
        <p:spPr>
          <a:xfrm>
            <a:off x="468570" y="2361011"/>
            <a:ext cx="6600970" cy="2188449"/>
          </a:xfrm>
        </p:spPr>
        <p:txBody>
          <a:bodyPr anchor="ctr">
            <a:normAutofit/>
          </a:bodyPr>
          <a:lstStyle>
            <a:lvl1pPr marL="0" indent="0" algn="ctr">
              <a:lnSpc>
                <a:spcPct val="100000"/>
              </a:lnSpc>
              <a:spcBef>
                <a:spcPts val="1200"/>
              </a:spcBef>
              <a:buNone/>
              <a:defRPr sz="7200" b="0">
                <a:solidFill>
                  <a:schemeClr val="tx1"/>
                </a:solidFill>
                <a:latin typeface="Arial" panose="020B0604020202020204" pitchFamily="34" charset="0"/>
                <a:ea typeface="Source Sans Pro SemiBold" panose="020B0603030403020204" pitchFamily="34" charset="0"/>
                <a:cs typeface="Arial" panose="020B0604020202020204" pitchFamily="34" charset="0"/>
              </a:defRPr>
            </a:lvl1pPr>
            <a:lvl2pPr>
              <a:defRPr>
                <a:solidFill>
                  <a:srgbClr val="61A769"/>
                </a:solidFill>
              </a:defRPr>
            </a:lvl2pPr>
            <a:lvl3pPr>
              <a:defRPr>
                <a:solidFill>
                  <a:srgbClr val="61A769"/>
                </a:solidFill>
              </a:defRPr>
            </a:lvl3pPr>
            <a:lvl4pPr>
              <a:defRPr>
                <a:solidFill>
                  <a:srgbClr val="61A769"/>
                </a:solidFill>
              </a:defRPr>
            </a:lvl4pPr>
            <a:lvl5pPr>
              <a:defRPr>
                <a:solidFill>
                  <a:srgbClr val="61A769"/>
                </a:solidFill>
              </a:defRPr>
            </a:lvl5pPr>
          </a:lstStyle>
          <a:p>
            <a:pPr lvl="0"/>
            <a:r>
              <a:rPr lang="en-US" dirty="0"/>
              <a:t>Lesson Title</a:t>
            </a:r>
          </a:p>
        </p:txBody>
      </p:sp>
      <p:sp>
        <p:nvSpPr>
          <p:cNvPr id="2" name="Text Placeholder 4">
            <a:extLst>
              <a:ext uri="{FF2B5EF4-FFF2-40B4-BE49-F238E27FC236}">
                <a16:creationId xmlns:a16="http://schemas.microsoft.com/office/drawing/2014/main" id="{B9E79EB3-E385-9AAB-4560-EDBE6BBEB772}"/>
              </a:ext>
            </a:extLst>
          </p:cNvPr>
          <p:cNvSpPr>
            <a:spLocks noGrp="1"/>
          </p:cNvSpPr>
          <p:nvPr>
            <p:ph type="body" sz="quarter" idx="12" hasCustomPrompt="1"/>
          </p:nvPr>
        </p:nvSpPr>
        <p:spPr>
          <a:xfrm>
            <a:off x="468569" y="4611110"/>
            <a:ext cx="6600972" cy="607100"/>
          </a:xfrm>
        </p:spPr>
        <p:txBody>
          <a:bodyPr anchor="ctr">
            <a:normAutofit/>
          </a:bodyPr>
          <a:lstStyle>
            <a:lvl1pPr marL="0" indent="0" algn="ctr">
              <a:buNone/>
              <a:defRPr sz="2800" b="0" i="1">
                <a:solidFill>
                  <a:schemeClr val="tx1"/>
                </a:solidFill>
                <a:latin typeface="Arial" panose="020B0604020202020204" pitchFamily="34" charset="0"/>
                <a:ea typeface="Source Sans Pro" panose="020B0503030403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PRIMARY TEXT</a:t>
            </a:r>
          </a:p>
        </p:txBody>
      </p:sp>
    </p:spTree>
    <p:extLst>
      <p:ext uri="{BB962C8B-B14F-4D97-AF65-F5344CB8AC3E}">
        <p14:creationId xmlns:p14="http://schemas.microsoft.com/office/powerpoint/2010/main" val="245423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sson out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66760D61-B550-FD0F-4CA4-EF17FC983B3E}"/>
              </a:ext>
            </a:extLst>
          </p:cNvPr>
          <p:cNvSpPr>
            <a:spLocks noGrp="1"/>
          </p:cNvSpPr>
          <p:nvPr>
            <p:ph type="title"/>
          </p:nvPr>
        </p:nvSpPr>
        <p:spPr>
          <a:xfrm>
            <a:off x="1080655" y="365125"/>
            <a:ext cx="10030690" cy="1325563"/>
          </a:xfrm>
          <a:prstGeom prst="rect">
            <a:avLst/>
          </a:prstGeom>
          <a:noFill/>
        </p:spPr>
        <p:txBody>
          <a:bodyPr vert="horz" lIns="91440" tIns="45720" rIns="91440" bIns="45720" rtlCol="0" anchor="ctr">
            <a:normAutofit/>
          </a:bodyPr>
          <a:lstStyle>
            <a:lvl1pPr>
              <a:defRPr sz="4800" spc="50" baseline="0">
                <a:solidFill>
                  <a:schemeClr val="tx1"/>
                </a:solidFill>
                <a:latin typeface="Arial" panose="020B0604020202020204" pitchFamily="34" charset="0"/>
                <a:ea typeface="Source Sans Pro SemiBold" panose="020B0603030403020204" pitchFamily="34" charset="0"/>
                <a:cs typeface="Arial" panose="020B0604020202020204" pitchFamily="34" charset="0"/>
              </a:defRPr>
            </a:lvl1pPr>
          </a:lstStyle>
          <a:p>
            <a:r>
              <a:rPr lang="en-US" dirty="0"/>
              <a:t>Click to edit Master title style</a:t>
            </a:r>
          </a:p>
        </p:txBody>
      </p:sp>
      <p:sp>
        <p:nvSpPr>
          <p:cNvPr id="8" name="Text Placeholder 2">
            <a:extLst>
              <a:ext uri="{FF2B5EF4-FFF2-40B4-BE49-F238E27FC236}">
                <a16:creationId xmlns:a16="http://schemas.microsoft.com/office/drawing/2014/main" id="{DB982B63-99AE-F11D-E473-41F2200F028B}"/>
              </a:ext>
            </a:extLst>
          </p:cNvPr>
          <p:cNvSpPr>
            <a:spLocks noGrp="1"/>
          </p:cNvSpPr>
          <p:nvPr>
            <p:ph idx="1"/>
          </p:nvPr>
        </p:nvSpPr>
        <p:spPr>
          <a:xfrm>
            <a:off x="1080655" y="1825625"/>
            <a:ext cx="10030690" cy="4351338"/>
          </a:xfrm>
          <a:prstGeom prst="rect">
            <a:avLst/>
          </a:prstGeom>
        </p:spPr>
        <p:txBody>
          <a:bodyPr vert="horz" lIns="91440" tIns="45720" rIns="91440" bIns="45720" rtlCol="0">
            <a:normAutofit/>
          </a:bodyPr>
          <a:lstStyle>
            <a:lvl1pPr marL="571500" indent="-571500">
              <a:lnSpc>
                <a:spcPct val="100000"/>
              </a:lnSpc>
              <a:spcAft>
                <a:spcPts val="700"/>
              </a:spcAft>
              <a:buClr>
                <a:schemeClr val="tx1"/>
              </a:buClr>
              <a:buSzPct val="85000"/>
              <a:buFontTx/>
              <a:buBlip>
                <a:blip r:embed="rId3"/>
              </a:buBlip>
              <a:defRPr sz="4000">
                <a:solidFill>
                  <a:schemeClr val="tx1"/>
                </a:solidFill>
                <a:latin typeface="Arial" panose="020B0604020202020204" pitchFamily="34" charset="0"/>
                <a:ea typeface="Source Sans Pro" panose="020B0503030403020204" pitchFamily="34" charset="0"/>
                <a:cs typeface="Arial" panose="020B0604020202020204" pitchFamily="34" charset="0"/>
              </a:defRPr>
            </a:lvl1pPr>
            <a:lvl2pPr marL="1030288" indent="-573088">
              <a:lnSpc>
                <a:spcPct val="100000"/>
              </a:lnSpc>
              <a:spcAft>
                <a:spcPts val="700"/>
              </a:spcAft>
              <a:buFont typeface="Arial" panose="020B0604020202020204" pitchFamily="34" charset="0"/>
              <a:buChar char="•"/>
              <a:defRPr sz="3600">
                <a:solidFill>
                  <a:schemeClr val="tx1"/>
                </a:solidFill>
                <a:latin typeface="Arial" panose="020B0604020202020204" pitchFamily="34" charset="0"/>
                <a:ea typeface="Source Sans Pro" panose="020B0503030403020204" pitchFamily="34" charset="0"/>
                <a:cs typeface="Arial" panose="020B0604020202020204" pitchFamily="34" charset="0"/>
              </a:defRPr>
            </a:lvl2pPr>
            <a:lvl3pPr marL="1143000" indent="-228600">
              <a:lnSpc>
                <a:spcPct val="100000"/>
              </a:lnSpc>
              <a:spcAft>
                <a:spcPts val="700"/>
              </a:spcAft>
              <a:buFont typeface="Arial" panose="020B0604020202020204" pitchFamily="34" charset="0"/>
              <a:buChar char="•"/>
              <a:defRPr lang="en-US" dirty="0">
                <a:solidFill>
                  <a:schemeClr val="tx1"/>
                </a:solidFill>
                <a:latin typeface="Arial" panose="020B0604020202020204" pitchFamily="34" charset="0"/>
                <a:ea typeface="Source Sans Pro" panose="020B0503030403020204" pitchFamily="34" charset="0"/>
                <a:cs typeface="Arial" panose="020B0604020202020204" pitchFamily="34" charset="0"/>
              </a:defRPr>
            </a:lvl3pPr>
            <a:lvl4pPr marL="1600200" indent="-228600">
              <a:buFontTx/>
              <a:buBlip>
                <a:blip r:embed="rId4"/>
              </a:buBlip>
              <a:defRPr sz="2800">
                <a:solidFill>
                  <a:srgbClr val="1E4A54"/>
                </a:solidFill>
              </a:defRPr>
            </a:lvl4pPr>
            <a:lvl5pPr marL="2057400" indent="-228600">
              <a:buFontTx/>
              <a:buBlip>
                <a:blip r:embed="rId4"/>
              </a:buBlip>
              <a:defRPr sz="2800">
                <a:solidFill>
                  <a:srgbClr val="1E4A54"/>
                </a:solidFill>
              </a:defRPr>
            </a:lvl5pPr>
          </a:lstStyle>
          <a:p>
            <a:pPr lvl="0"/>
            <a:r>
              <a:rPr lang="en-US" dirty="0"/>
              <a:t>Click to edit</a:t>
            </a:r>
          </a:p>
          <a:p>
            <a:pPr lvl="1"/>
            <a:r>
              <a:rPr lang="en-US" dirty="0"/>
              <a:t>Click to edit</a:t>
            </a:r>
          </a:p>
          <a:p>
            <a:pPr lvl="2"/>
            <a:r>
              <a:rPr lang="en-US" dirty="0"/>
              <a:t>Click to edit</a:t>
            </a:r>
          </a:p>
        </p:txBody>
      </p:sp>
    </p:spTree>
    <p:extLst>
      <p:ext uri="{BB962C8B-B14F-4D97-AF65-F5344CB8AC3E}">
        <p14:creationId xmlns:p14="http://schemas.microsoft.com/office/powerpoint/2010/main" val="1662756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cuss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DB49FC7-3DC5-AA9A-7697-E4E70207BCF5}"/>
              </a:ext>
            </a:extLst>
          </p:cNvPr>
          <p:cNvSpPr>
            <a:spLocks noGrp="1"/>
          </p:cNvSpPr>
          <p:nvPr>
            <p:ph type="body" sz="quarter" idx="10"/>
          </p:nvPr>
        </p:nvSpPr>
        <p:spPr>
          <a:xfrm>
            <a:off x="1073728" y="808038"/>
            <a:ext cx="10059942" cy="5315175"/>
          </a:xfrm>
        </p:spPr>
        <p:txBody>
          <a:bodyPr anchor="ctr" anchorCtr="0"/>
          <a:lstStyle>
            <a:lvl1pPr marL="0" indent="0">
              <a:lnSpc>
                <a:spcPct val="100000"/>
              </a:lnSpc>
              <a:spcBef>
                <a:spcPts val="0"/>
              </a:spcBef>
              <a:spcAft>
                <a:spcPts val="2400"/>
              </a:spcAft>
              <a:buNone/>
              <a:defRPr b="0">
                <a:solidFill>
                  <a:schemeClr val="tx1"/>
                </a:solidFill>
                <a:latin typeface="Arial" panose="020B0604020202020204" pitchFamily="34" charset="0"/>
                <a:ea typeface="Source Sans Pro SemiBold" panose="020B0603030403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668890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35763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582B77-698B-F915-6A49-0F385BF20F96}"/>
              </a:ext>
            </a:extLst>
          </p:cNvPr>
          <p:cNvSpPr>
            <a:spLocks noGrp="1"/>
          </p:cNvSpPr>
          <p:nvPr>
            <p:ph type="title"/>
          </p:nvPr>
        </p:nvSpPr>
        <p:spPr>
          <a:xfrm>
            <a:off x="838200" y="365125"/>
            <a:ext cx="10515600" cy="1325563"/>
          </a:xfrm>
          <a:prstGeom prst="rect">
            <a:avLst/>
          </a:prstGeom>
          <a:solidFill>
            <a:schemeClr val="bg1"/>
          </a:solidFill>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472F1D2-DEAA-5AF3-7594-3541330E3A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a:t>
            </a:r>
          </a:p>
          <a:p>
            <a:pPr lvl="1"/>
            <a:r>
              <a:rPr lang="en-US" dirty="0"/>
              <a:t>Click to edit</a:t>
            </a:r>
          </a:p>
          <a:p>
            <a:pPr lvl="2"/>
            <a:endParaRPr lang="en-US" dirty="0"/>
          </a:p>
        </p:txBody>
      </p:sp>
    </p:spTree>
    <p:extLst>
      <p:ext uri="{BB962C8B-B14F-4D97-AF65-F5344CB8AC3E}">
        <p14:creationId xmlns:p14="http://schemas.microsoft.com/office/powerpoint/2010/main" val="247003422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49" r:id="rId3"/>
    <p:sldLayoutId id="2147483662" r:id="rId4"/>
    <p:sldLayoutId id="2147483654" r:id="rId5"/>
  </p:sldLayoutIdLst>
  <p:txStyles>
    <p:titleStyle>
      <a:lvl1pPr algn="l" defTabSz="914400" rtl="0" eaLnBrk="1" latinLnBrk="0" hangingPunct="1">
        <a:lnSpc>
          <a:spcPct val="90000"/>
        </a:lnSpc>
        <a:spcBef>
          <a:spcPct val="0"/>
        </a:spcBef>
        <a:buNone/>
        <a:defRPr lang="en-US" sz="4800" kern="1200" spc="50" baseline="0" dirty="0">
          <a:solidFill>
            <a:schemeClr val="tx1"/>
          </a:solidFill>
          <a:latin typeface="Arial" panose="020B0604020202020204" pitchFamily="34" charset="0"/>
          <a:ea typeface="Source Sans Pro SemiBold" panose="020B0603030403020204" pitchFamily="34" charset="0"/>
          <a:cs typeface="Arial" panose="020B0604020202020204" pitchFamily="34" charset="0"/>
        </a:defRPr>
      </a:lvl1pPr>
    </p:titleStyle>
    <p:bodyStyle>
      <a:lvl1pPr marL="631825" indent="-631825" algn="l" defTabSz="914400" rtl="0" eaLnBrk="1" latinLnBrk="0" hangingPunct="1">
        <a:lnSpc>
          <a:spcPct val="90000"/>
        </a:lnSpc>
        <a:spcBef>
          <a:spcPts val="1000"/>
        </a:spcBef>
        <a:buSzPct val="75000"/>
        <a:buFontTx/>
        <a:buBlip>
          <a:blip r:embed="rId7"/>
        </a:buBlip>
        <a:defRPr lang="en-US" sz="4000" kern="1200" dirty="0">
          <a:solidFill>
            <a:schemeClr val="tx1"/>
          </a:solidFill>
          <a:latin typeface="Arial" panose="020B0604020202020204" pitchFamily="34" charset="0"/>
          <a:ea typeface="Source Sans Pro" panose="020B0503030403020204" pitchFamily="34" charset="0"/>
          <a:cs typeface="Arial" panose="020B0604020202020204" pitchFamily="34" charset="0"/>
        </a:defRPr>
      </a:lvl1pPr>
      <a:lvl2pPr marL="1030288" indent="-573088" algn="l" defTabSz="914400" rtl="0" eaLnBrk="1" latinLnBrk="0" hangingPunct="1">
        <a:lnSpc>
          <a:spcPct val="90000"/>
        </a:lnSpc>
        <a:spcBef>
          <a:spcPts val="500"/>
        </a:spcBef>
        <a:buFont typeface="Arial" panose="020B0604020202020204" pitchFamily="34" charset="0"/>
        <a:buChar char="•"/>
        <a:defRPr lang="en-US" sz="3600" kern="1200" dirty="0">
          <a:solidFill>
            <a:schemeClr val="tx1"/>
          </a:solidFill>
          <a:latin typeface="Arial" panose="020B0604020202020204" pitchFamily="34" charset="0"/>
          <a:ea typeface="Source Sans Pro" panose="020B0503030403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3200" kern="1200" dirty="0">
          <a:solidFill>
            <a:schemeClr val="tx1"/>
          </a:solidFill>
          <a:latin typeface="Arial" panose="020B0604020202020204" pitchFamily="34" charset="0"/>
          <a:ea typeface="Source Sans Pro" panose="020B0503030403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800" kern="1200" dirty="0">
          <a:solidFill>
            <a:srgbClr val="1E4A5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800" kern="1200" dirty="0">
          <a:solidFill>
            <a:srgbClr val="1E4A5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4.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8166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4662056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0EEBB-9D2A-3A3D-C120-5357D61F9F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73A034-99BB-849D-853D-6DCB59FCEC92}"/>
              </a:ext>
            </a:extLst>
          </p:cNvPr>
          <p:cNvSpPr>
            <a:spLocks noGrp="1"/>
          </p:cNvSpPr>
          <p:nvPr>
            <p:ph type="title"/>
          </p:nvPr>
        </p:nvSpPr>
        <p:spPr/>
        <p:txBody>
          <a:bodyPr>
            <a:normAutofit/>
          </a:bodyPr>
          <a:lstStyle/>
          <a:p>
            <a:r>
              <a:rPr lang="en-US" dirty="0"/>
              <a:t>Paul’s Logic of the Resurrection</a:t>
            </a:r>
            <a:endParaRPr lang="en-US" u="sng" dirty="0"/>
          </a:p>
        </p:txBody>
      </p:sp>
      <p:sp>
        <p:nvSpPr>
          <p:cNvPr id="3" name="Content Placeholder 2">
            <a:extLst>
              <a:ext uri="{FF2B5EF4-FFF2-40B4-BE49-F238E27FC236}">
                <a16:creationId xmlns:a16="http://schemas.microsoft.com/office/drawing/2014/main" id="{9E4078EB-E33C-A20E-EE3C-20A2D499012E}"/>
              </a:ext>
            </a:extLst>
          </p:cNvPr>
          <p:cNvSpPr>
            <a:spLocks noGrp="1"/>
          </p:cNvSpPr>
          <p:nvPr>
            <p:ph idx="1"/>
          </p:nvPr>
        </p:nvSpPr>
        <p:spPr/>
        <p:txBody>
          <a:bodyPr>
            <a:normAutofit fontScale="92500"/>
          </a:bodyPr>
          <a:lstStyle/>
          <a:p>
            <a:r>
              <a:rPr lang="en-US" dirty="0"/>
              <a:t>The </a:t>
            </a:r>
            <a:r>
              <a:rPr lang="en-US" b="1" u="sng" dirty="0"/>
              <a:t>resurrection</a:t>
            </a:r>
            <a:r>
              <a:rPr lang="en-US" dirty="0"/>
              <a:t> of Jesus has a prominent place in the gospel.</a:t>
            </a:r>
          </a:p>
          <a:p>
            <a:r>
              <a:rPr lang="en-US" dirty="0"/>
              <a:t>The afterlife requires the resurrection of </a:t>
            </a:r>
            <a:br>
              <a:rPr lang="en-US" dirty="0"/>
            </a:br>
            <a:r>
              <a:rPr lang="en-US" dirty="0"/>
              <a:t>our </a:t>
            </a:r>
            <a:r>
              <a:rPr lang="en-US" b="1" u="sng" dirty="0"/>
              <a:t>bodies</a:t>
            </a:r>
            <a:r>
              <a:rPr lang="en-US" dirty="0"/>
              <a:t>.</a:t>
            </a:r>
          </a:p>
          <a:p>
            <a:r>
              <a:rPr lang="en-US" dirty="0"/>
              <a:t>Our resurrected bodies will be uncorrupted by </a:t>
            </a:r>
            <a:r>
              <a:rPr lang="en-US" b="1" u="sng" dirty="0"/>
              <a:t>sin</a:t>
            </a:r>
            <a:r>
              <a:rPr lang="en-US" dirty="0"/>
              <a:t> and energized by the Holy Spirit.</a:t>
            </a:r>
          </a:p>
          <a:p>
            <a:endParaRPr lang="en-US" dirty="0"/>
          </a:p>
        </p:txBody>
      </p:sp>
    </p:spTree>
    <p:extLst>
      <p:ext uri="{BB962C8B-B14F-4D97-AF65-F5344CB8AC3E}">
        <p14:creationId xmlns:p14="http://schemas.microsoft.com/office/powerpoint/2010/main" val="162474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CD469-3459-0225-C0A8-32F556BF01D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C992038-2A8D-9B17-1944-493F49924B4C}"/>
              </a:ext>
            </a:extLst>
          </p:cNvPr>
          <p:cNvSpPr>
            <a:spLocks noGrp="1"/>
          </p:cNvSpPr>
          <p:nvPr>
            <p:ph type="body" sz="quarter" idx="10"/>
          </p:nvPr>
        </p:nvSpPr>
        <p:spPr/>
        <p:txBody>
          <a:bodyPr anchor="ctr">
            <a:normAutofit/>
          </a:bodyPr>
          <a:lstStyle/>
          <a:p>
            <a:r>
              <a:rPr lang="en-US" dirty="0"/>
              <a:t>In what sense is Jesus’ resurrection the most significant historical event for all of humanity? What would Christianity be without this historical event?</a:t>
            </a:r>
          </a:p>
          <a:p>
            <a:r>
              <a:rPr lang="en-US" dirty="0"/>
              <a:t>Would you see any value in being a Christian if we did not have the promise </a:t>
            </a:r>
            <a:br>
              <a:rPr lang="en-US" dirty="0"/>
            </a:br>
            <a:r>
              <a:rPr lang="en-US" dirty="0"/>
              <a:t>of a glorified body (see 1 Cor. 15:19)? </a:t>
            </a:r>
          </a:p>
        </p:txBody>
      </p:sp>
    </p:spTree>
    <p:extLst>
      <p:ext uri="{BB962C8B-B14F-4D97-AF65-F5344CB8AC3E}">
        <p14:creationId xmlns:p14="http://schemas.microsoft.com/office/powerpoint/2010/main" val="293014396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31A14-A2A8-EF65-9AC7-BC2EAB5BEC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63189C-B04D-1B0F-8292-2520E4B37FF8}"/>
              </a:ext>
            </a:extLst>
          </p:cNvPr>
          <p:cNvSpPr>
            <a:spLocks noGrp="1"/>
          </p:cNvSpPr>
          <p:nvPr>
            <p:ph type="title"/>
          </p:nvPr>
        </p:nvSpPr>
        <p:spPr/>
        <p:txBody>
          <a:bodyPr>
            <a:normAutofit/>
          </a:bodyPr>
          <a:lstStyle/>
          <a:p>
            <a:r>
              <a:rPr lang="en-US" dirty="0"/>
              <a:t>Conclusion</a:t>
            </a:r>
            <a:endParaRPr lang="en-US" u="sng" dirty="0"/>
          </a:p>
        </p:txBody>
      </p:sp>
      <p:sp>
        <p:nvSpPr>
          <p:cNvPr id="3" name="Content Placeholder 2">
            <a:extLst>
              <a:ext uri="{FF2B5EF4-FFF2-40B4-BE49-F238E27FC236}">
                <a16:creationId xmlns:a16="http://schemas.microsoft.com/office/drawing/2014/main" id="{91D09BAD-A1D5-02B3-A27F-3132D80B9980}"/>
              </a:ext>
            </a:extLst>
          </p:cNvPr>
          <p:cNvSpPr>
            <a:spLocks noGrp="1"/>
          </p:cNvSpPr>
          <p:nvPr>
            <p:ph idx="1"/>
          </p:nvPr>
        </p:nvSpPr>
        <p:spPr/>
        <p:txBody>
          <a:bodyPr>
            <a:normAutofit/>
          </a:bodyPr>
          <a:lstStyle/>
          <a:p>
            <a:endParaRPr lang="en-US" dirty="0"/>
          </a:p>
          <a:p>
            <a:endParaRPr lang="en-US" dirty="0"/>
          </a:p>
        </p:txBody>
      </p:sp>
    </p:spTree>
    <p:extLst>
      <p:ext uri="{BB962C8B-B14F-4D97-AF65-F5344CB8AC3E}">
        <p14:creationId xmlns:p14="http://schemas.microsoft.com/office/powerpoint/2010/main" val="1541562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73679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4E6D899-EA09-2AAD-08AF-4E0BF2DEB39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E487D60-1F34-E8E1-DFE9-9E0FAFF3C70E}"/>
              </a:ext>
            </a:extLst>
          </p:cNvPr>
          <p:cNvSpPr>
            <a:spLocks noGrp="1"/>
          </p:cNvSpPr>
          <p:nvPr>
            <p:ph type="body" sz="quarter" idx="10"/>
          </p:nvPr>
        </p:nvSpPr>
        <p:spPr/>
        <p:txBody>
          <a:bodyPr/>
          <a:lstStyle/>
          <a:p>
            <a:r>
              <a:rPr lang="en-US" dirty="0"/>
              <a:t>LESSON TEN</a:t>
            </a:r>
          </a:p>
        </p:txBody>
      </p:sp>
      <p:sp>
        <p:nvSpPr>
          <p:cNvPr id="3" name="Text Placeholder 2">
            <a:extLst>
              <a:ext uri="{FF2B5EF4-FFF2-40B4-BE49-F238E27FC236}">
                <a16:creationId xmlns:a16="http://schemas.microsoft.com/office/drawing/2014/main" id="{A068D12C-3ACC-A798-1449-04C671F8AC46}"/>
              </a:ext>
            </a:extLst>
          </p:cNvPr>
          <p:cNvSpPr>
            <a:spLocks noGrp="1"/>
          </p:cNvSpPr>
          <p:nvPr>
            <p:ph type="body" sz="quarter" idx="11"/>
          </p:nvPr>
        </p:nvSpPr>
        <p:spPr/>
        <p:txBody>
          <a:bodyPr/>
          <a:lstStyle/>
          <a:p>
            <a:r>
              <a:rPr lang="en-US" b="1" dirty="0"/>
              <a:t>Who Am I?</a:t>
            </a:r>
            <a:endParaRPr lang="en-US" dirty="0"/>
          </a:p>
        </p:txBody>
      </p:sp>
      <p:sp>
        <p:nvSpPr>
          <p:cNvPr id="4" name="Text Placeholder 3">
            <a:extLst>
              <a:ext uri="{FF2B5EF4-FFF2-40B4-BE49-F238E27FC236}">
                <a16:creationId xmlns:a16="http://schemas.microsoft.com/office/drawing/2014/main" id="{DD833F74-E542-DFA8-E84E-839F6365003A}"/>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00375017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41530-9504-23FA-0934-D62E87BFFD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EC0D24-C203-82AD-205B-8B21BACD867D}"/>
              </a:ext>
            </a:extLst>
          </p:cNvPr>
          <p:cNvSpPr>
            <a:spLocks noGrp="1"/>
          </p:cNvSpPr>
          <p:nvPr>
            <p:ph type="title"/>
          </p:nvPr>
        </p:nvSpPr>
        <p:spPr/>
        <p:txBody>
          <a:bodyPr>
            <a:normAutofit/>
          </a:bodyPr>
          <a:lstStyle/>
          <a:p>
            <a:r>
              <a:rPr lang="en-US" dirty="0"/>
              <a:t>Introduction</a:t>
            </a:r>
            <a:endParaRPr lang="en-US" u="sng" dirty="0"/>
          </a:p>
        </p:txBody>
      </p:sp>
      <p:sp>
        <p:nvSpPr>
          <p:cNvPr id="3" name="Content Placeholder 2">
            <a:extLst>
              <a:ext uri="{FF2B5EF4-FFF2-40B4-BE49-F238E27FC236}">
                <a16:creationId xmlns:a16="http://schemas.microsoft.com/office/drawing/2014/main" id="{52BAEE29-29CD-25E5-3A21-9DF18953EC66}"/>
              </a:ext>
            </a:extLst>
          </p:cNvPr>
          <p:cNvSpPr>
            <a:spLocks noGrp="1"/>
          </p:cNvSpPr>
          <p:nvPr>
            <p:ph idx="1"/>
          </p:nvPr>
        </p:nvSpPr>
        <p:spPr/>
        <p:txBody>
          <a:bodyPr>
            <a:normAutofit/>
          </a:bodyPr>
          <a:lstStyle/>
          <a:p>
            <a:endParaRPr lang="en-US" dirty="0"/>
          </a:p>
          <a:p>
            <a:endParaRPr lang="en-US" dirty="0"/>
          </a:p>
        </p:txBody>
      </p:sp>
    </p:spTree>
    <p:extLst>
      <p:ext uri="{BB962C8B-B14F-4D97-AF65-F5344CB8AC3E}">
        <p14:creationId xmlns:p14="http://schemas.microsoft.com/office/powerpoint/2010/main" val="95215272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92018-6D48-DCEA-16C1-F1AB94C4EA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436D3A-D413-0E2E-62B3-D1A836412A32}"/>
              </a:ext>
            </a:extLst>
          </p:cNvPr>
          <p:cNvSpPr>
            <a:spLocks noGrp="1"/>
          </p:cNvSpPr>
          <p:nvPr>
            <p:ph type="title"/>
          </p:nvPr>
        </p:nvSpPr>
        <p:spPr/>
        <p:txBody>
          <a:bodyPr>
            <a:normAutofit fontScale="90000"/>
          </a:bodyPr>
          <a:lstStyle/>
          <a:p>
            <a:r>
              <a:rPr lang="en-US" dirty="0"/>
              <a:t>Each of Us Is God’s Special Creation</a:t>
            </a:r>
            <a:endParaRPr lang="en-US" u="sng" dirty="0"/>
          </a:p>
        </p:txBody>
      </p:sp>
      <p:sp>
        <p:nvSpPr>
          <p:cNvPr id="3" name="Content Placeholder 2">
            <a:extLst>
              <a:ext uri="{FF2B5EF4-FFF2-40B4-BE49-F238E27FC236}">
                <a16:creationId xmlns:a16="http://schemas.microsoft.com/office/drawing/2014/main" id="{8DE0A94B-0A37-72F7-7098-9AF3F622F601}"/>
              </a:ext>
            </a:extLst>
          </p:cNvPr>
          <p:cNvSpPr>
            <a:spLocks noGrp="1"/>
          </p:cNvSpPr>
          <p:nvPr>
            <p:ph idx="1"/>
          </p:nvPr>
        </p:nvSpPr>
        <p:spPr/>
        <p:txBody>
          <a:bodyPr>
            <a:normAutofit/>
          </a:bodyPr>
          <a:lstStyle/>
          <a:p>
            <a:r>
              <a:rPr lang="en-US" dirty="0"/>
              <a:t>You are God’s </a:t>
            </a:r>
            <a:r>
              <a:rPr lang="en-US" b="1" u="sng" dirty="0"/>
              <a:t>creation</a:t>
            </a:r>
            <a:r>
              <a:rPr lang="en-US" dirty="0"/>
              <a:t>.</a:t>
            </a:r>
          </a:p>
          <a:p>
            <a:r>
              <a:rPr lang="en-US" dirty="0"/>
              <a:t>You are </a:t>
            </a:r>
            <a:r>
              <a:rPr lang="en-US" b="1" u="sng" dirty="0"/>
              <a:t>special</a:t>
            </a:r>
            <a:r>
              <a:rPr lang="en-US" dirty="0"/>
              <a:t> to God.</a:t>
            </a:r>
          </a:p>
          <a:p>
            <a:r>
              <a:rPr lang="en-US" spc="-50" dirty="0"/>
              <a:t>God has </a:t>
            </a:r>
            <a:r>
              <a:rPr lang="en-US" b="1" u="sng" spc="-50" dirty="0"/>
              <a:t>called</a:t>
            </a:r>
            <a:r>
              <a:rPr lang="en-US" spc="-50" dirty="0"/>
              <a:t> you for a special purpose.</a:t>
            </a:r>
          </a:p>
          <a:p>
            <a:r>
              <a:rPr lang="en-US" dirty="0"/>
              <a:t>All of God’s </a:t>
            </a:r>
            <a:r>
              <a:rPr lang="en-US" b="1" u="sng" dirty="0"/>
              <a:t>creation</a:t>
            </a:r>
            <a:r>
              <a:rPr lang="en-US" dirty="0"/>
              <a:t> is good.</a:t>
            </a:r>
          </a:p>
          <a:p>
            <a:endParaRPr lang="en-US" dirty="0"/>
          </a:p>
        </p:txBody>
      </p:sp>
    </p:spTree>
    <p:extLst>
      <p:ext uri="{BB962C8B-B14F-4D97-AF65-F5344CB8AC3E}">
        <p14:creationId xmlns:p14="http://schemas.microsoft.com/office/powerpoint/2010/main" val="10769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04136-FD0A-0DBF-5360-9950ED931C5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E33C94F-49F9-9566-4F19-39D9EECE3DBB}"/>
              </a:ext>
            </a:extLst>
          </p:cNvPr>
          <p:cNvSpPr>
            <a:spLocks noGrp="1"/>
          </p:cNvSpPr>
          <p:nvPr>
            <p:ph type="body" sz="quarter" idx="10"/>
          </p:nvPr>
        </p:nvSpPr>
        <p:spPr/>
        <p:txBody>
          <a:bodyPr anchor="ctr">
            <a:normAutofit/>
          </a:bodyPr>
          <a:lstStyle/>
          <a:p>
            <a:r>
              <a:rPr lang="en-US" dirty="0"/>
              <a:t>Consider the list of unlikely people that </a:t>
            </a:r>
            <a:br>
              <a:rPr lang="en-US" dirty="0"/>
            </a:br>
            <a:r>
              <a:rPr lang="en-US" dirty="0"/>
              <a:t>God blessed. Which example shocks you the most? </a:t>
            </a:r>
          </a:p>
          <a:p>
            <a:r>
              <a:rPr lang="en-US" dirty="0"/>
              <a:t>How would knowing about this person </a:t>
            </a:r>
            <a:br>
              <a:rPr lang="en-US" dirty="0"/>
            </a:br>
            <a:r>
              <a:rPr lang="en-US" dirty="0"/>
              <a:t>be helpful to someone who wrestles with feelings of inadequacy?</a:t>
            </a:r>
          </a:p>
        </p:txBody>
      </p:sp>
    </p:spTree>
    <p:extLst>
      <p:ext uri="{BB962C8B-B14F-4D97-AF65-F5344CB8AC3E}">
        <p14:creationId xmlns:p14="http://schemas.microsoft.com/office/powerpoint/2010/main" val="204004678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61B90-CFF7-0EE0-40B3-246D6E5A2C0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AD9AB7E-5EEA-504A-CC67-35ACA77F2AF1}"/>
              </a:ext>
            </a:extLst>
          </p:cNvPr>
          <p:cNvSpPr>
            <a:spLocks noGrp="1"/>
          </p:cNvSpPr>
          <p:nvPr>
            <p:ph type="body" sz="quarter" idx="10"/>
          </p:nvPr>
        </p:nvSpPr>
        <p:spPr/>
        <p:txBody>
          <a:bodyPr anchor="ctr">
            <a:normAutofit/>
          </a:bodyPr>
          <a:lstStyle/>
          <a:p>
            <a:r>
              <a:rPr lang="en-US" dirty="0"/>
              <a:t>Is the theme that you are special to </a:t>
            </a:r>
            <a:br>
              <a:rPr lang="en-US" dirty="0"/>
            </a:br>
            <a:r>
              <a:rPr lang="en-US" dirty="0"/>
              <a:t>God enough to give you hope in your </a:t>
            </a:r>
            <a:br>
              <a:rPr lang="en-US" dirty="0"/>
            </a:br>
            <a:r>
              <a:rPr lang="en-US" dirty="0"/>
              <a:t>darkest hours? </a:t>
            </a:r>
          </a:p>
          <a:p>
            <a:r>
              <a:rPr lang="en-US" dirty="0"/>
              <a:t>Which story would most help you—or someone you know—who struggles regularly with despair? </a:t>
            </a:r>
          </a:p>
        </p:txBody>
      </p:sp>
    </p:spTree>
    <p:extLst>
      <p:ext uri="{BB962C8B-B14F-4D97-AF65-F5344CB8AC3E}">
        <p14:creationId xmlns:p14="http://schemas.microsoft.com/office/powerpoint/2010/main" val="99359423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2D6E2-7D29-C746-F73C-289A9A2F6E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0D0FE5-542D-53D9-E615-A5E8958E0D11}"/>
              </a:ext>
            </a:extLst>
          </p:cNvPr>
          <p:cNvSpPr>
            <a:spLocks noGrp="1"/>
          </p:cNvSpPr>
          <p:nvPr>
            <p:ph type="title"/>
          </p:nvPr>
        </p:nvSpPr>
        <p:spPr/>
        <p:txBody>
          <a:bodyPr>
            <a:normAutofit fontScale="90000"/>
          </a:bodyPr>
          <a:lstStyle/>
          <a:p>
            <a:r>
              <a:rPr lang="en-US" dirty="0"/>
              <a:t>Believers Are God’s Beloved Children</a:t>
            </a:r>
            <a:endParaRPr lang="en-US" u="sng" dirty="0"/>
          </a:p>
        </p:txBody>
      </p:sp>
      <p:sp>
        <p:nvSpPr>
          <p:cNvPr id="3" name="Content Placeholder 2">
            <a:extLst>
              <a:ext uri="{FF2B5EF4-FFF2-40B4-BE49-F238E27FC236}">
                <a16:creationId xmlns:a16="http://schemas.microsoft.com/office/drawing/2014/main" id="{1FB92978-F552-7033-A4E3-7BDA50964352}"/>
              </a:ext>
            </a:extLst>
          </p:cNvPr>
          <p:cNvSpPr>
            <a:spLocks noGrp="1"/>
          </p:cNvSpPr>
          <p:nvPr>
            <p:ph idx="1"/>
          </p:nvPr>
        </p:nvSpPr>
        <p:spPr/>
        <p:txBody>
          <a:bodyPr>
            <a:normAutofit/>
          </a:bodyPr>
          <a:lstStyle/>
          <a:p>
            <a:r>
              <a:rPr lang="en-US" dirty="0"/>
              <a:t>God is our </a:t>
            </a:r>
            <a:r>
              <a:rPr lang="en-US" b="1" u="sng" dirty="0"/>
              <a:t>Father</a:t>
            </a:r>
            <a:r>
              <a:rPr lang="en-US" dirty="0"/>
              <a:t>.</a:t>
            </a:r>
          </a:p>
          <a:p>
            <a:r>
              <a:rPr lang="en-US" dirty="0"/>
              <a:t>We have responsibilities as </a:t>
            </a:r>
            <a:br>
              <a:rPr lang="en-US" dirty="0"/>
            </a:br>
            <a:r>
              <a:rPr lang="en-US" dirty="0"/>
              <a:t>God’s </a:t>
            </a:r>
            <a:r>
              <a:rPr lang="en-US" b="1" u="sng" dirty="0"/>
              <a:t>children</a:t>
            </a:r>
            <a:r>
              <a:rPr lang="en-US" dirty="0"/>
              <a:t>.</a:t>
            </a:r>
          </a:p>
          <a:p>
            <a:r>
              <a:rPr lang="en-US" dirty="0"/>
              <a:t>Our spiritual </a:t>
            </a:r>
            <a:r>
              <a:rPr lang="en-US" b="1" u="sng" dirty="0"/>
              <a:t>birth</a:t>
            </a:r>
            <a:r>
              <a:rPr lang="en-US" dirty="0"/>
              <a:t> gives us a special relationship with other Christians.</a:t>
            </a:r>
          </a:p>
        </p:txBody>
      </p:sp>
    </p:spTree>
    <p:extLst>
      <p:ext uri="{BB962C8B-B14F-4D97-AF65-F5344CB8AC3E}">
        <p14:creationId xmlns:p14="http://schemas.microsoft.com/office/powerpoint/2010/main" val="41758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558299-9E07-3925-9C6E-A4F2CBA9CE79}"/>
              </a:ext>
            </a:extLst>
          </p:cNvPr>
          <p:cNvSpPr>
            <a:spLocks noGrp="1"/>
          </p:cNvSpPr>
          <p:nvPr>
            <p:ph type="body" sz="quarter" idx="10"/>
          </p:nvPr>
        </p:nvSpPr>
        <p:spPr/>
        <p:txBody>
          <a:bodyPr/>
          <a:lstStyle/>
          <a:p>
            <a:r>
              <a:rPr lang="en-US" dirty="0"/>
              <a:t>LESSON TWO</a:t>
            </a:r>
          </a:p>
        </p:txBody>
      </p:sp>
      <p:sp>
        <p:nvSpPr>
          <p:cNvPr id="3" name="Text Placeholder 2">
            <a:extLst>
              <a:ext uri="{FF2B5EF4-FFF2-40B4-BE49-F238E27FC236}">
                <a16:creationId xmlns:a16="http://schemas.microsoft.com/office/drawing/2014/main" id="{BD464386-AB3E-100A-0DF2-40F4E02152A8}"/>
              </a:ext>
            </a:extLst>
          </p:cNvPr>
          <p:cNvSpPr>
            <a:spLocks noGrp="1"/>
          </p:cNvSpPr>
          <p:nvPr>
            <p:ph type="body" sz="quarter" idx="11"/>
          </p:nvPr>
        </p:nvSpPr>
        <p:spPr/>
        <p:txBody>
          <a:bodyPr>
            <a:normAutofit fontScale="92500"/>
          </a:bodyPr>
          <a:lstStyle/>
          <a:p>
            <a:r>
              <a:rPr lang="en-US" b="1" dirty="0"/>
              <a:t>The Glory of God the Father</a:t>
            </a:r>
            <a:endParaRPr lang="en-US" dirty="0"/>
          </a:p>
        </p:txBody>
      </p:sp>
      <p:sp>
        <p:nvSpPr>
          <p:cNvPr id="4" name="Text Placeholder 3">
            <a:extLst>
              <a:ext uri="{FF2B5EF4-FFF2-40B4-BE49-F238E27FC236}">
                <a16:creationId xmlns:a16="http://schemas.microsoft.com/office/drawing/2014/main" id="{0E3F4B18-3C33-D6D9-108A-E1C87FCFEF24}"/>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02694256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ABF0E-75B5-2ED6-DF05-8DD8F68117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A042C4-CD50-CC39-312A-39863B8A2C4E}"/>
              </a:ext>
            </a:extLst>
          </p:cNvPr>
          <p:cNvSpPr>
            <a:spLocks noGrp="1"/>
          </p:cNvSpPr>
          <p:nvPr>
            <p:ph type="title"/>
          </p:nvPr>
        </p:nvSpPr>
        <p:spPr/>
        <p:txBody>
          <a:bodyPr>
            <a:normAutofit/>
          </a:bodyPr>
          <a:lstStyle/>
          <a:p>
            <a:r>
              <a:rPr lang="en-US" dirty="0"/>
              <a:t>Believers Are One with Christ</a:t>
            </a:r>
            <a:endParaRPr lang="en-US" u="sng" dirty="0"/>
          </a:p>
        </p:txBody>
      </p:sp>
      <p:sp>
        <p:nvSpPr>
          <p:cNvPr id="3" name="Content Placeholder 2">
            <a:extLst>
              <a:ext uri="{FF2B5EF4-FFF2-40B4-BE49-F238E27FC236}">
                <a16:creationId xmlns:a16="http://schemas.microsoft.com/office/drawing/2014/main" id="{AC5B7100-8400-BDB6-6B59-522AD80098ED}"/>
              </a:ext>
            </a:extLst>
          </p:cNvPr>
          <p:cNvSpPr>
            <a:spLocks noGrp="1"/>
          </p:cNvSpPr>
          <p:nvPr>
            <p:ph idx="1"/>
          </p:nvPr>
        </p:nvSpPr>
        <p:spPr/>
        <p:txBody>
          <a:bodyPr>
            <a:normAutofit/>
          </a:bodyPr>
          <a:lstStyle/>
          <a:p>
            <a:r>
              <a:rPr lang="en-US" dirty="0"/>
              <a:t>Believers are </a:t>
            </a:r>
            <a:r>
              <a:rPr lang="en-US" b="1" u="sng" dirty="0"/>
              <a:t>established</a:t>
            </a:r>
            <a:r>
              <a:rPr lang="en-US" dirty="0"/>
              <a:t> upon Christ.</a:t>
            </a:r>
          </a:p>
          <a:p>
            <a:r>
              <a:rPr lang="en-US" dirty="0"/>
              <a:t>Believers are </a:t>
            </a:r>
            <a:r>
              <a:rPr lang="en-US" b="1" u="sng" dirty="0"/>
              <a:t>united</a:t>
            </a:r>
            <a:r>
              <a:rPr lang="en-US" dirty="0"/>
              <a:t> in Christ.</a:t>
            </a:r>
          </a:p>
        </p:txBody>
      </p:sp>
    </p:spTree>
    <p:extLst>
      <p:ext uri="{BB962C8B-B14F-4D97-AF65-F5344CB8AC3E}">
        <p14:creationId xmlns:p14="http://schemas.microsoft.com/office/powerpoint/2010/main" val="108403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D1C57-E1ED-A3E7-4FB3-81B8536DB94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7427A05-F855-B4D7-79FC-517F28D840F8}"/>
              </a:ext>
            </a:extLst>
          </p:cNvPr>
          <p:cNvSpPr>
            <a:spLocks noGrp="1"/>
          </p:cNvSpPr>
          <p:nvPr>
            <p:ph type="body" sz="quarter" idx="10"/>
          </p:nvPr>
        </p:nvSpPr>
        <p:spPr/>
        <p:txBody>
          <a:bodyPr anchor="ctr">
            <a:normAutofit/>
          </a:bodyPr>
          <a:lstStyle/>
          <a:p>
            <a:r>
              <a:rPr lang="en-US" dirty="0"/>
              <a:t>In what ways do we sometimes treat Jesus as an “accessory” in our lives?</a:t>
            </a:r>
          </a:p>
          <a:p>
            <a:r>
              <a:rPr lang="en-US" dirty="0"/>
              <a:t>What would a Christian life look like where Jesus has truly taken over? </a:t>
            </a:r>
          </a:p>
        </p:txBody>
      </p:sp>
    </p:spTree>
    <p:extLst>
      <p:ext uri="{BB962C8B-B14F-4D97-AF65-F5344CB8AC3E}">
        <p14:creationId xmlns:p14="http://schemas.microsoft.com/office/powerpoint/2010/main" val="164284175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1B90A-5E49-EB2C-03DB-0F027AE7E6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AF52F8-2078-E5CE-F80E-CA740245AA05}"/>
              </a:ext>
            </a:extLst>
          </p:cNvPr>
          <p:cNvSpPr>
            <a:spLocks noGrp="1"/>
          </p:cNvSpPr>
          <p:nvPr>
            <p:ph type="title"/>
          </p:nvPr>
        </p:nvSpPr>
        <p:spPr/>
        <p:txBody>
          <a:bodyPr>
            <a:normAutofit/>
          </a:bodyPr>
          <a:lstStyle/>
          <a:p>
            <a:r>
              <a:rPr lang="en-US" dirty="0"/>
              <a:t>Conclusion</a:t>
            </a:r>
            <a:endParaRPr lang="en-US" u="sng" dirty="0"/>
          </a:p>
        </p:txBody>
      </p:sp>
      <p:sp>
        <p:nvSpPr>
          <p:cNvPr id="3" name="Content Placeholder 2">
            <a:extLst>
              <a:ext uri="{FF2B5EF4-FFF2-40B4-BE49-F238E27FC236}">
                <a16:creationId xmlns:a16="http://schemas.microsoft.com/office/drawing/2014/main" id="{53F7233D-A811-798D-22D2-CEF7F12708E9}"/>
              </a:ext>
            </a:extLst>
          </p:cNvPr>
          <p:cNvSpPr>
            <a:spLocks noGrp="1"/>
          </p:cNvSpPr>
          <p:nvPr>
            <p:ph idx="1"/>
          </p:nvPr>
        </p:nvSpPr>
        <p:spPr/>
        <p:txBody>
          <a:bodyPr>
            <a:normAutofit/>
          </a:bodyPr>
          <a:lstStyle/>
          <a:p>
            <a:endParaRPr lang="en-US" dirty="0"/>
          </a:p>
          <a:p>
            <a:endParaRPr lang="en-US" dirty="0"/>
          </a:p>
        </p:txBody>
      </p:sp>
    </p:spTree>
    <p:extLst>
      <p:ext uri="{BB962C8B-B14F-4D97-AF65-F5344CB8AC3E}">
        <p14:creationId xmlns:p14="http://schemas.microsoft.com/office/powerpoint/2010/main" val="310285475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117769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BC4B657-5B2F-85B5-D97F-2CA4EFE9749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C7C2F71-0254-3029-76E7-6A50695BF02E}"/>
              </a:ext>
            </a:extLst>
          </p:cNvPr>
          <p:cNvSpPr>
            <a:spLocks noGrp="1"/>
          </p:cNvSpPr>
          <p:nvPr>
            <p:ph type="body" sz="quarter" idx="10"/>
          </p:nvPr>
        </p:nvSpPr>
        <p:spPr/>
        <p:txBody>
          <a:bodyPr/>
          <a:lstStyle/>
          <a:p>
            <a:r>
              <a:rPr lang="en-US" dirty="0"/>
              <a:t>LESSON ELEVEN</a:t>
            </a:r>
          </a:p>
        </p:txBody>
      </p:sp>
      <p:sp>
        <p:nvSpPr>
          <p:cNvPr id="3" name="Text Placeholder 2">
            <a:extLst>
              <a:ext uri="{FF2B5EF4-FFF2-40B4-BE49-F238E27FC236}">
                <a16:creationId xmlns:a16="http://schemas.microsoft.com/office/drawing/2014/main" id="{FDEA0F2B-CC0F-98EC-2F84-2171D75CA74E}"/>
              </a:ext>
            </a:extLst>
          </p:cNvPr>
          <p:cNvSpPr>
            <a:spLocks noGrp="1"/>
          </p:cNvSpPr>
          <p:nvPr>
            <p:ph type="body" sz="quarter" idx="11"/>
          </p:nvPr>
        </p:nvSpPr>
        <p:spPr/>
        <p:txBody>
          <a:bodyPr/>
          <a:lstStyle/>
          <a:p>
            <a:r>
              <a:rPr lang="en-US" b="1" dirty="0"/>
              <a:t>Praising God</a:t>
            </a:r>
            <a:endParaRPr lang="en-US" dirty="0"/>
          </a:p>
        </p:txBody>
      </p:sp>
      <p:sp>
        <p:nvSpPr>
          <p:cNvPr id="4" name="Text Placeholder 3">
            <a:extLst>
              <a:ext uri="{FF2B5EF4-FFF2-40B4-BE49-F238E27FC236}">
                <a16:creationId xmlns:a16="http://schemas.microsoft.com/office/drawing/2014/main" id="{3A1D66EE-36B7-51EC-47AB-F9A3D2D8FF24}"/>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31268002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D0032-076F-83F2-D5EC-A02D180F49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53AFF6-35EE-F21F-71FD-ABB0A2A8F84A}"/>
              </a:ext>
            </a:extLst>
          </p:cNvPr>
          <p:cNvSpPr>
            <a:spLocks noGrp="1"/>
          </p:cNvSpPr>
          <p:nvPr>
            <p:ph type="title"/>
          </p:nvPr>
        </p:nvSpPr>
        <p:spPr/>
        <p:txBody>
          <a:bodyPr>
            <a:normAutofit/>
          </a:bodyPr>
          <a:lstStyle/>
          <a:p>
            <a:r>
              <a:rPr lang="en-US" dirty="0"/>
              <a:t>Introduction</a:t>
            </a:r>
            <a:endParaRPr lang="en-US" u="sng" dirty="0"/>
          </a:p>
        </p:txBody>
      </p:sp>
      <p:sp>
        <p:nvSpPr>
          <p:cNvPr id="3" name="Content Placeholder 2">
            <a:extLst>
              <a:ext uri="{FF2B5EF4-FFF2-40B4-BE49-F238E27FC236}">
                <a16:creationId xmlns:a16="http://schemas.microsoft.com/office/drawing/2014/main" id="{ED351FBC-8568-4D68-B17C-B5655848B5A8}"/>
              </a:ext>
            </a:extLst>
          </p:cNvPr>
          <p:cNvSpPr>
            <a:spLocks noGrp="1"/>
          </p:cNvSpPr>
          <p:nvPr>
            <p:ph idx="1"/>
          </p:nvPr>
        </p:nvSpPr>
        <p:spPr/>
        <p:txBody>
          <a:bodyPr>
            <a:normAutofit/>
          </a:bodyPr>
          <a:lstStyle/>
          <a:p>
            <a:endParaRPr lang="en-US" dirty="0"/>
          </a:p>
          <a:p>
            <a:endParaRPr lang="en-US" dirty="0"/>
          </a:p>
        </p:txBody>
      </p:sp>
    </p:spTree>
    <p:extLst>
      <p:ext uri="{BB962C8B-B14F-4D97-AF65-F5344CB8AC3E}">
        <p14:creationId xmlns:p14="http://schemas.microsoft.com/office/powerpoint/2010/main" val="240214804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0E5DD-2533-3867-660D-6171BE78DC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35943F-813A-2A6E-70EE-CCF28DA7D1F6}"/>
              </a:ext>
            </a:extLst>
          </p:cNvPr>
          <p:cNvSpPr>
            <a:spLocks noGrp="1"/>
          </p:cNvSpPr>
          <p:nvPr>
            <p:ph type="title"/>
          </p:nvPr>
        </p:nvSpPr>
        <p:spPr/>
        <p:txBody>
          <a:bodyPr>
            <a:normAutofit/>
          </a:bodyPr>
          <a:lstStyle/>
          <a:p>
            <a:r>
              <a:rPr lang="en-US" dirty="0"/>
              <a:t>The Song of Moses and Israel</a:t>
            </a:r>
            <a:endParaRPr lang="en-US" u="sng" dirty="0"/>
          </a:p>
        </p:txBody>
      </p:sp>
      <p:sp>
        <p:nvSpPr>
          <p:cNvPr id="3" name="Content Placeholder 2">
            <a:extLst>
              <a:ext uri="{FF2B5EF4-FFF2-40B4-BE49-F238E27FC236}">
                <a16:creationId xmlns:a16="http://schemas.microsoft.com/office/drawing/2014/main" id="{9BA8E332-C188-63E2-B76E-E4CE5230749D}"/>
              </a:ext>
            </a:extLst>
          </p:cNvPr>
          <p:cNvSpPr>
            <a:spLocks noGrp="1"/>
          </p:cNvSpPr>
          <p:nvPr>
            <p:ph idx="1"/>
          </p:nvPr>
        </p:nvSpPr>
        <p:spPr/>
        <p:txBody>
          <a:bodyPr>
            <a:normAutofit/>
          </a:bodyPr>
          <a:lstStyle/>
          <a:p>
            <a:r>
              <a:rPr lang="en-US" dirty="0"/>
              <a:t>The focus of the song is on the </a:t>
            </a:r>
            <a:r>
              <a:rPr lang="en-US" b="1" u="sng" dirty="0"/>
              <a:t>accomplishments</a:t>
            </a:r>
            <a:r>
              <a:rPr lang="en-US" dirty="0"/>
              <a:t> of God.</a:t>
            </a:r>
          </a:p>
          <a:p>
            <a:r>
              <a:rPr lang="en-US" dirty="0"/>
              <a:t>The song is about God’s relationship with His </a:t>
            </a:r>
            <a:r>
              <a:rPr lang="en-US" b="1" u="sng" dirty="0"/>
              <a:t>people</a:t>
            </a:r>
            <a:r>
              <a:rPr lang="en-US" dirty="0"/>
              <a:t>.</a:t>
            </a:r>
          </a:p>
        </p:txBody>
      </p:sp>
    </p:spTree>
    <p:extLst>
      <p:ext uri="{BB962C8B-B14F-4D97-AF65-F5344CB8AC3E}">
        <p14:creationId xmlns:p14="http://schemas.microsoft.com/office/powerpoint/2010/main" val="53224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6C751-AE66-A2D8-416D-A3F9424CB20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9C44961-CD7B-5F4E-EEF0-D35E6BAA7877}"/>
              </a:ext>
            </a:extLst>
          </p:cNvPr>
          <p:cNvSpPr>
            <a:spLocks noGrp="1"/>
          </p:cNvSpPr>
          <p:nvPr>
            <p:ph type="body" sz="quarter" idx="10"/>
          </p:nvPr>
        </p:nvSpPr>
        <p:spPr/>
        <p:txBody>
          <a:bodyPr anchor="ctr">
            <a:normAutofit/>
          </a:bodyPr>
          <a:lstStyle/>
          <a:p>
            <a:r>
              <a:rPr lang="en-US" dirty="0"/>
              <a:t>What are some of your favorite hymns and Christian songs? </a:t>
            </a:r>
          </a:p>
          <a:p>
            <a:r>
              <a:rPr lang="en-US" dirty="0"/>
              <a:t>How do they emphasize the glory of God? </a:t>
            </a:r>
          </a:p>
          <a:p>
            <a:r>
              <a:rPr lang="en-US" dirty="0"/>
              <a:t>Do any of them seem to overemphasize people instead of God's glory?</a:t>
            </a:r>
          </a:p>
        </p:txBody>
      </p:sp>
    </p:spTree>
    <p:extLst>
      <p:ext uri="{BB962C8B-B14F-4D97-AF65-F5344CB8AC3E}">
        <p14:creationId xmlns:p14="http://schemas.microsoft.com/office/powerpoint/2010/main" val="185901447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4C2F9-4462-6248-1068-321E0718DD4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079A85A-8B64-AAEE-D571-F6786F3A990C}"/>
              </a:ext>
            </a:extLst>
          </p:cNvPr>
          <p:cNvSpPr>
            <a:spLocks noGrp="1"/>
          </p:cNvSpPr>
          <p:nvPr>
            <p:ph type="body" sz="quarter" idx="10"/>
          </p:nvPr>
        </p:nvSpPr>
        <p:spPr/>
        <p:txBody>
          <a:bodyPr anchor="ctr">
            <a:normAutofit/>
          </a:bodyPr>
          <a:lstStyle/>
          <a:p>
            <a:r>
              <a:rPr lang="en-US" dirty="0"/>
              <a:t>What are some ways you can make sure that you are focusing your praise on God rather than on yourself and others? </a:t>
            </a:r>
          </a:p>
        </p:txBody>
      </p:sp>
    </p:spTree>
    <p:extLst>
      <p:ext uri="{BB962C8B-B14F-4D97-AF65-F5344CB8AC3E}">
        <p14:creationId xmlns:p14="http://schemas.microsoft.com/office/powerpoint/2010/main" val="147755664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B02AA-FD71-F0E7-F31E-B4DA5BF31A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239A41-8525-E8F6-C677-EA3431134821}"/>
              </a:ext>
            </a:extLst>
          </p:cNvPr>
          <p:cNvSpPr>
            <a:spLocks noGrp="1"/>
          </p:cNvSpPr>
          <p:nvPr>
            <p:ph type="title"/>
          </p:nvPr>
        </p:nvSpPr>
        <p:spPr/>
        <p:txBody>
          <a:bodyPr>
            <a:normAutofit/>
          </a:bodyPr>
          <a:lstStyle/>
          <a:p>
            <a:r>
              <a:rPr lang="en-US" dirty="0"/>
              <a:t>The Song of Deborah and Barak</a:t>
            </a:r>
            <a:endParaRPr lang="en-US" u="sng" dirty="0"/>
          </a:p>
        </p:txBody>
      </p:sp>
      <p:sp>
        <p:nvSpPr>
          <p:cNvPr id="3" name="Content Placeholder 2">
            <a:extLst>
              <a:ext uri="{FF2B5EF4-FFF2-40B4-BE49-F238E27FC236}">
                <a16:creationId xmlns:a16="http://schemas.microsoft.com/office/drawing/2014/main" id="{768C679C-7A28-E16F-F9C5-E102E4097B2B}"/>
              </a:ext>
            </a:extLst>
          </p:cNvPr>
          <p:cNvSpPr>
            <a:spLocks noGrp="1"/>
          </p:cNvSpPr>
          <p:nvPr>
            <p:ph idx="1"/>
          </p:nvPr>
        </p:nvSpPr>
        <p:spPr/>
        <p:txBody>
          <a:bodyPr>
            <a:normAutofit/>
          </a:bodyPr>
          <a:lstStyle/>
          <a:p>
            <a:r>
              <a:rPr lang="en-US" dirty="0"/>
              <a:t>The song is about the </a:t>
            </a:r>
            <a:r>
              <a:rPr lang="en-US" b="1" u="sng" dirty="0"/>
              <a:t>greatness</a:t>
            </a:r>
            <a:r>
              <a:rPr lang="en-US" dirty="0"/>
              <a:t> of God.</a:t>
            </a:r>
          </a:p>
          <a:p>
            <a:r>
              <a:rPr lang="en-US" dirty="0"/>
              <a:t>The song is about believers </a:t>
            </a:r>
            <a:r>
              <a:rPr lang="en-US" b="1" u="sng" dirty="0"/>
              <a:t>cooperating</a:t>
            </a:r>
            <a:r>
              <a:rPr lang="en-US" dirty="0"/>
              <a:t> with God.</a:t>
            </a:r>
          </a:p>
          <a:p>
            <a:r>
              <a:rPr lang="en-US" dirty="0"/>
              <a:t>The song includes a </a:t>
            </a:r>
            <a:r>
              <a:rPr lang="en-US" b="1" u="sng" dirty="0"/>
              <a:t>rebuke</a:t>
            </a:r>
            <a:r>
              <a:rPr lang="en-US" dirty="0"/>
              <a:t> for those who did not cooperate. </a:t>
            </a:r>
          </a:p>
        </p:txBody>
      </p:sp>
    </p:spTree>
    <p:extLst>
      <p:ext uri="{BB962C8B-B14F-4D97-AF65-F5344CB8AC3E}">
        <p14:creationId xmlns:p14="http://schemas.microsoft.com/office/powerpoint/2010/main" val="13940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F93D9-6A31-45F3-EC9B-933D4F86CC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60CFAD-93CC-3C2B-1762-ECDF5D5A9A72}"/>
              </a:ext>
            </a:extLst>
          </p:cNvPr>
          <p:cNvSpPr>
            <a:spLocks noGrp="1"/>
          </p:cNvSpPr>
          <p:nvPr>
            <p:ph type="title"/>
          </p:nvPr>
        </p:nvSpPr>
        <p:spPr/>
        <p:txBody>
          <a:bodyPr>
            <a:normAutofit/>
          </a:bodyPr>
          <a:lstStyle/>
          <a:p>
            <a:r>
              <a:rPr lang="en-US" dirty="0"/>
              <a:t>Introduction</a:t>
            </a:r>
            <a:endParaRPr lang="en-US" u="sng" dirty="0"/>
          </a:p>
        </p:txBody>
      </p:sp>
      <p:sp>
        <p:nvSpPr>
          <p:cNvPr id="3" name="Content Placeholder 2">
            <a:extLst>
              <a:ext uri="{FF2B5EF4-FFF2-40B4-BE49-F238E27FC236}">
                <a16:creationId xmlns:a16="http://schemas.microsoft.com/office/drawing/2014/main" id="{5A478F03-D3B9-BA69-8CA8-3635F37ABF28}"/>
              </a:ext>
            </a:extLst>
          </p:cNvPr>
          <p:cNvSpPr>
            <a:spLocks noGrp="1"/>
          </p:cNvSpPr>
          <p:nvPr>
            <p:ph idx="1"/>
          </p:nvPr>
        </p:nvSpPr>
        <p:spPr/>
        <p:txBody>
          <a:bodyPr>
            <a:normAutofit/>
          </a:bodyPr>
          <a:lstStyle/>
          <a:p>
            <a:endParaRPr lang="en-US" dirty="0"/>
          </a:p>
          <a:p>
            <a:endParaRPr lang="en-US" dirty="0"/>
          </a:p>
        </p:txBody>
      </p:sp>
    </p:spTree>
    <p:extLst>
      <p:ext uri="{BB962C8B-B14F-4D97-AF65-F5344CB8AC3E}">
        <p14:creationId xmlns:p14="http://schemas.microsoft.com/office/powerpoint/2010/main" val="217882032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B8BB9-C4D2-28F3-E199-F7B6B60161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E63410-6035-FB4A-C0EC-D3F5BC965AD5}"/>
              </a:ext>
            </a:extLst>
          </p:cNvPr>
          <p:cNvSpPr>
            <a:spLocks noGrp="1"/>
          </p:cNvSpPr>
          <p:nvPr>
            <p:ph type="title"/>
          </p:nvPr>
        </p:nvSpPr>
        <p:spPr/>
        <p:txBody>
          <a:bodyPr>
            <a:normAutofit/>
          </a:bodyPr>
          <a:lstStyle/>
          <a:p>
            <a:r>
              <a:rPr lang="en-US" dirty="0"/>
              <a:t>The Songs of Hannah and Mary</a:t>
            </a:r>
            <a:endParaRPr lang="en-US" u="sng" dirty="0"/>
          </a:p>
        </p:txBody>
      </p:sp>
      <p:sp>
        <p:nvSpPr>
          <p:cNvPr id="3" name="Content Placeholder 2">
            <a:extLst>
              <a:ext uri="{FF2B5EF4-FFF2-40B4-BE49-F238E27FC236}">
                <a16:creationId xmlns:a16="http://schemas.microsoft.com/office/drawing/2014/main" id="{987314CD-2F9E-B22E-9C75-E087E412B819}"/>
              </a:ext>
            </a:extLst>
          </p:cNvPr>
          <p:cNvSpPr>
            <a:spLocks noGrp="1"/>
          </p:cNvSpPr>
          <p:nvPr>
            <p:ph idx="1"/>
          </p:nvPr>
        </p:nvSpPr>
        <p:spPr/>
        <p:txBody>
          <a:bodyPr>
            <a:normAutofit/>
          </a:bodyPr>
          <a:lstStyle/>
          <a:p>
            <a:r>
              <a:rPr lang="en-US" dirty="0"/>
              <a:t>The two songs share </a:t>
            </a:r>
            <a:r>
              <a:rPr lang="en-US" b="1" u="sng" dirty="0"/>
              <a:t>similar</a:t>
            </a:r>
            <a:r>
              <a:rPr lang="en-US" dirty="0"/>
              <a:t> themes.</a:t>
            </a:r>
          </a:p>
          <a:p>
            <a:r>
              <a:rPr lang="en-US" dirty="0"/>
              <a:t>The two songs also contain </a:t>
            </a:r>
            <a:br>
              <a:rPr lang="en-US" dirty="0"/>
            </a:br>
            <a:r>
              <a:rPr lang="en-US" b="1" u="sng" dirty="0"/>
              <a:t>different</a:t>
            </a:r>
            <a:r>
              <a:rPr lang="en-US" dirty="0"/>
              <a:t> themes.</a:t>
            </a:r>
          </a:p>
        </p:txBody>
      </p:sp>
    </p:spTree>
    <p:extLst>
      <p:ext uri="{BB962C8B-B14F-4D97-AF65-F5344CB8AC3E}">
        <p14:creationId xmlns:p14="http://schemas.microsoft.com/office/powerpoint/2010/main" val="106447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94F4B-CF01-491F-1FC5-8A4E2600B7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5115F1-54B8-173D-630E-C12E55A6AD52}"/>
              </a:ext>
            </a:extLst>
          </p:cNvPr>
          <p:cNvSpPr>
            <a:spLocks noGrp="1"/>
          </p:cNvSpPr>
          <p:nvPr>
            <p:ph type="title"/>
          </p:nvPr>
        </p:nvSpPr>
        <p:spPr/>
        <p:txBody>
          <a:bodyPr>
            <a:normAutofit fontScale="90000"/>
          </a:bodyPr>
          <a:lstStyle/>
          <a:p>
            <a:r>
              <a:rPr lang="en-US" dirty="0"/>
              <a:t>Some Observations from the Psalms</a:t>
            </a:r>
            <a:endParaRPr lang="en-US" u="sng" dirty="0"/>
          </a:p>
        </p:txBody>
      </p:sp>
      <p:sp>
        <p:nvSpPr>
          <p:cNvPr id="3" name="Content Placeholder 2">
            <a:extLst>
              <a:ext uri="{FF2B5EF4-FFF2-40B4-BE49-F238E27FC236}">
                <a16:creationId xmlns:a16="http://schemas.microsoft.com/office/drawing/2014/main" id="{9011D1CF-E9F1-BE52-AD97-2D3F5D65D904}"/>
              </a:ext>
            </a:extLst>
          </p:cNvPr>
          <p:cNvSpPr>
            <a:spLocks noGrp="1"/>
          </p:cNvSpPr>
          <p:nvPr>
            <p:ph idx="1"/>
          </p:nvPr>
        </p:nvSpPr>
        <p:spPr/>
        <p:txBody>
          <a:bodyPr>
            <a:normAutofit/>
          </a:bodyPr>
          <a:lstStyle/>
          <a:p>
            <a:r>
              <a:rPr lang="en-US" dirty="0"/>
              <a:t>Psalm 8</a:t>
            </a:r>
          </a:p>
          <a:p>
            <a:r>
              <a:rPr lang="en-US" dirty="0"/>
              <a:t>Psalm 47</a:t>
            </a:r>
          </a:p>
          <a:p>
            <a:r>
              <a:rPr lang="en-US" dirty="0"/>
              <a:t>Psalm 150</a:t>
            </a:r>
          </a:p>
        </p:txBody>
      </p:sp>
    </p:spTree>
    <p:extLst>
      <p:ext uri="{BB962C8B-B14F-4D97-AF65-F5344CB8AC3E}">
        <p14:creationId xmlns:p14="http://schemas.microsoft.com/office/powerpoint/2010/main" val="301126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2D377-C93F-D964-3C10-DF003C6BB89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76D5897-05B6-AF57-66C3-974C00C0E6E7}"/>
              </a:ext>
            </a:extLst>
          </p:cNvPr>
          <p:cNvSpPr>
            <a:spLocks noGrp="1"/>
          </p:cNvSpPr>
          <p:nvPr>
            <p:ph type="body" sz="quarter" idx="10"/>
          </p:nvPr>
        </p:nvSpPr>
        <p:spPr/>
        <p:txBody>
          <a:bodyPr anchor="ctr">
            <a:normAutofit/>
          </a:bodyPr>
          <a:lstStyle/>
          <a:p>
            <a:r>
              <a:rPr lang="en-US" dirty="0"/>
              <a:t>Choose any psalm. </a:t>
            </a:r>
          </a:p>
          <a:p>
            <a:r>
              <a:rPr lang="en-US" dirty="0"/>
              <a:t>How do the three elements of parallelism, terseness, and imagery show up in the psalm you chose?</a:t>
            </a:r>
          </a:p>
        </p:txBody>
      </p:sp>
    </p:spTree>
    <p:extLst>
      <p:ext uri="{BB962C8B-B14F-4D97-AF65-F5344CB8AC3E}">
        <p14:creationId xmlns:p14="http://schemas.microsoft.com/office/powerpoint/2010/main" val="367318822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D879E-D685-CEDB-D716-8425C1EB4B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CBCDA6-2B9F-9EDB-8737-818ACB55E007}"/>
              </a:ext>
            </a:extLst>
          </p:cNvPr>
          <p:cNvSpPr>
            <a:spLocks noGrp="1"/>
          </p:cNvSpPr>
          <p:nvPr>
            <p:ph type="title"/>
          </p:nvPr>
        </p:nvSpPr>
        <p:spPr/>
        <p:txBody>
          <a:bodyPr>
            <a:normAutofit/>
          </a:bodyPr>
          <a:lstStyle/>
          <a:p>
            <a:r>
              <a:rPr lang="en-US" dirty="0"/>
              <a:t>The New Testament</a:t>
            </a:r>
            <a:endParaRPr lang="en-US" u="sng" dirty="0"/>
          </a:p>
        </p:txBody>
      </p:sp>
      <p:sp>
        <p:nvSpPr>
          <p:cNvPr id="3" name="Content Placeholder 2">
            <a:extLst>
              <a:ext uri="{FF2B5EF4-FFF2-40B4-BE49-F238E27FC236}">
                <a16:creationId xmlns:a16="http://schemas.microsoft.com/office/drawing/2014/main" id="{E8BF90CE-1259-F213-7A73-5EA90E8D1F77}"/>
              </a:ext>
            </a:extLst>
          </p:cNvPr>
          <p:cNvSpPr>
            <a:spLocks noGrp="1"/>
          </p:cNvSpPr>
          <p:nvPr>
            <p:ph idx="1"/>
          </p:nvPr>
        </p:nvSpPr>
        <p:spPr/>
        <p:txBody>
          <a:bodyPr>
            <a:normAutofit/>
          </a:bodyPr>
          <a:lstStyle/>
          <a:p>
            <a:r>
              <a:rPr lang="en-US" dirty="0"/>
              <a:t>Peter and John </a:t>
            </a:r>
            <a:r>
              <a:rPr lang="en-US" b="1" u="sng" dirty="0"/>
              <a:t>praised</a:t>
            </a:r>
            <a:r>
              <a:rPr lang="en-US" dirty="0"/>
              <a:t> God in the midst of persecution.</a:t>
            </a:r>
          </a:p>
        </p:txBody>
      </p:sp>
    </p:spTree>
    <p:extLst>
      <p:ext uri="{BB962C8B-B14F-4D97-AF65-F5344CB8AC3E}">
        <p14:creationId xmlns:p14="http://schemas.microsoft.com/office/powerpoint/2010/main" val="280232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04829-BD54-DA6F-8F79-2BDC8619389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47C4A89-B06B-EC65-7E44-9D87DFD0E5F1}"/>
              </a:ext>
            </a:extLst>
          </p:cNvPr>
          <p:cNvSpPr>
            <a:spLocks noGrp="1"/>
          </p:cNvSpPr>
          <p:nvPr>
            <p:ph type="body" sz="quarter" idx="10"/>
          </p:nvPr>
        </p:nvSpPr>
        <p:spPr/>
        <p:txBody>
          <a:bodyPr anchor="ctr">
            <a:normAutofit fontScale="92500" lnSpcReduction="20000"/>
          </a:bodyPr>
          <a:lstStyle/>
          <a:p>
            <a:r>
              <a:rPr lang="en-US" dirty="0"/>
              <a:t>Read Matthew 6:9–13. </a:t>
            </a:r>
          </a:p>
          <a:p>
            <a:r>
              <a:rPr lang="en-US" dirty="0"/>
              <a:t>Compare the disciples’ prayer in Acts 4 with this passage. Remember, Matthew 6:9–13 (the Lord’s Prayer) is an outline for prayer.</a:t>
            </a:r>
          </a:p>
          <a:p>
            <a:r>
              <a:rPr lang="en-US" dirty="0"/>
              <a:t>How does each form of prayer make sure that the focus is on God's glory?</a:t>
            </a:r>
          </a:p>
          <a:p>
            <a:r>
              <a:rPr lang="en-US" dirty="0"/>
              <a:t>How can we make sure we focus on seeking the honor of God as the primary goal of all </a:t>
            </a:r>
            <a:br>
              <a:rPr lang="en-US" dirty="0"/>
            </a:br>
            <a:r>
              <a:rPr lang="en-US" dirty="0"/>
              <a:t>our prayers? </a:t>
            </a:r>
          </a:p>
        </p:txBody>
      </p:sp>
    </p:spTree>
    <p:extLst>
      <p:ext uri="{BB962C8B-B14F-4D97-AF65-F5344CB8AC3E}">
        <p14:creationId xmlns:p14="http://schemas.microsoft.com/office/powerpoint/2010/main" val="225154283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C33E9-737A-374A-ABE2-3BF6D68118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B92AE2-2790-CE2C-D14B-9969CB1B0190}"/>
              </a:ext>
            </a:extLst>
          </p:cNvPr>
          <p:cNvSpPr>
            <a:spLocks noGrp="1"/>
          </p:cNvSpPr>
          <p:nvPr>
            <p:ph type="title"/>
          </p:nvPr>
        </p:nvSpPr>
        <p:spPr/>
        <p:txBody>
          <a:bodyPr>
            <a:normAutofit/>
          </a:bodyPr>
          <a:lstStyle/>
          <a:p>
            <a:r>
              <a:rPr lang="en-US" dirty="0"/>
              <a:t>The New Testament</a:t>
            </a:r>
            <a:endParaRPr lang="en-US" u="sng" dirty="0"/>
          </a:p>
        </p:txBody>
      </p:sp>
      <p:sp>
        <p:nvSpPr>
          <p:cNvPr id="3" name="Content Placeholder 2">
            <a:extLst>
              <a:ext uri="{FF2B5EF4-FFF2-40B4-BE49-F238E27FC236}">
                <a16:creationId xmlns:a16="http://schemas.microsoft.com/office/drawing/2014/main" id="{5E56A48D-175A-0387-A668-5F41A870B7F4}"/>
              </a:ext>
            </a:extLst>
          </p:cNvPr>
          <p:cNvSpPr>
            <a:spLocks noGrp="1"/>
          </p:cNvSpPr>
          <p:nvPr>
            <p:ph idx="1"/>
          </p:nvPr>
        </p:nvSpPr>
        <p:spPr/>
        <p:txBody>
          <a:bodyPr>
            <a:normAutofit fontScale="77500" lnSpcReduction="20000"/>
          </a:bodyPr>
          <a:lstStyle/>
          <a:p>
            <a:pPr>
              <a:lnSpc>
                <a:spcPct val="120000"/>
              </a:lnSpc>
            </a:pPr>
            <a:r>
              <a:rPr lang="en-US" spc="-90" dirty="0"/>
              <a:t>Peter and John </a:t>
            </a:r>
            <a:r>
              <a:rPr lang="en-US" b="1" u="sng" spc="-90" dirty="0"/>
              <a:t>praised</a:t>
            </a:r>
            <a:r>
              <a:rPr lang="en-US" spc="-90" dirty="0"/>
              <a:t> God in the midst of persecution.</a:t>
            </a:r>
          </a:p>
          <a:p>
            <a:pPr>
              <a:lnSpc>
                <a:spcPct val="120000"/>
              </a:lnSpc>
            </a:pPr>
            <a:r>
              <a:rPr lang="en-US" dirty="0"/>
              <a:t>Paul included words of joyous praise in his </a:t>
            </a:r>
            <a:r>
              <a:rPr lang="en-US" b="1" u="sng" dirty="0"/>
              <a:t>writings</a:t>
            </a:r>
            <a:r>
              <a:rPr lang="en-US" dirty="0"/>
              <a:t>.</a:t>
            </a:r>
          </a:p>
          <a:p>
            <a:pPr>
              <a:lnSpc>
                <a:spcPct val="120000"/>
              </a:lnSpc>
            </a:pPr>
            <a:r>
              <a:rPr lang="en-US" spc="-70" dirty="0"/>
              <a:t>The Book of Revelation includes many </a:t>
            </a:r>
            <a:r>
              <a:rPr lang="en-US" b="1" u="sng" spc="-70" dirty="0"/>
              <a:t>songs</a:t>
            </a:r>
            <a:r>
              <a:rPr lang="en-US" spc="-70" dirty="0"/>
              <a:t> of praise.</a:t>
            </a:r>
          </a:p>
          <a:p>
            <a:pPr lvl="1">
              <a:lnSpc>
                <a:spcPct val="120000"/>
              </a:lnSpc>
            </a:pPr>
            <a:r>
              <a:rPr lang="en-US" dirty="0"/>
              <a:t>Revelation 5</a:t>
            </a:r>
          </a:p>
          <a:p>
            <a:pPr lvl="1">
              <a:lnSpc>
                <a:spcPct val="120000"/>
              </a:lnSpc>
            </a:pPr>
            <a:r>
              <a:rPr lang="en-US" dirty="0"/>
              <a:t>Revelation 7</a:t>
            </a:r>
          </a:p>
          <a:p>
            <a:pPr lvl="1">
              <a:lnSpc>
                <a:spcPct val="120000"/>
              </a:lnSpc>
            </a:pPr>
            <a:r>
              <a:rPr lang="en-US" dirty="0"/>
              <a:t>Revelation 19</a:t>
            </a:r>
          </a:p>
        </p:txBody>
      </p:sp>
    </p:spTree>
    <p:extLst>
      <p:ext uri="{BB962C8B-B14F-4D97-AF65-F5344CB8AC3E}">
        <p14:creationId xmlns:p14="http://schemas.microsoft.com/office/powerpoint/2010/main" val="219036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10EFA-4727-29B3-F8B5-2CCAC7DAF0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2EA814-DFA6-1ACB-5202-580E832D665B}"/>
              </a:ext>
            </a:extLst>
          </p:cNvPr>
          <p:cNvSpPr>
            <a:spLocks noGrp="1"/>
          </p:cNvSpPr>
          <p:nvPr>
            <p:ph type="title"/>
          </p:nvPr>
        </p:nvSpPr>
        <p:spPr/>
        <p:txBody>
          <a:bodyPr>
            <a:normAutofit/>
          </a:bodyPr>
          <a:lstStyle/>
          <a:p>
            <a:r>
              <a:rPr lang="en-US" dirty="0"/>
              <a:t>Conclusion</a:t>
            </a:r>
            <a:endParaRPr lang="en-US" u="sng" dirty="0"/>
          </a:p>
        </p:txBody>
      </p:sp>
      <p:sp>
        <p:nvSpPr>
          <p:cNvPr id="3" name="Content Placeholder 2">
            <a:extLst>
              <a:ext uri="{FF2B5EF4-FFF2-40B4-BE49-F238E27FC236}">
                <a16:creationId xmlns:a16="http://schemas.microsoft.com/office/drawing/2014/main" id="{02F0A31B-64A0-54FC-0AA5-5AA074196D88}"/>
              </a:ext>
            </a:extLst>
          </p:cNvPr>
          <p:cNvSpPr>
            <a:spLocks noGrp="1"/>
          </p:cNvSpPr>
          <p:nvPr>
            <p:ph idx="1"/>
          </p:nvPr>
        </p:nvSpPr>
        <p:spPr/>
        <p:txBody>
          <a:bodyPr>
            <a:normAutofit/>
          </a:bodyPr>
          <a:lstStyle/>
          <a:p>
            <a:endParaRPr lang="en-US" dirty="0"/>
          </a:p>
          <a:p>
            <a:endParaRPr lang="en-US" dirty="0"/>
          </a:p>
        </p:txBody>
      </p:sp>
    </p:spTree>
    <p:extLst>
      <p:ext uri="{BB962C8B-B14F-4D97-AF65-F5344CB8AC3E}">
        <p14:creationId xmlns:p14="http://schemas.microsoft.com/office/powerpoint/2010/main" val="71392327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98973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5B573EB-FBDB-F5E2-58BD-A945898FD3E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D16FD74-3F98-5DA4-CA2D-9E41A4CA2233}"/>
              </a:ext>
            </a:extLst>
          </p:cNvPr>
          <p:cNvSpPr>
            <a:spLocks noGrp="1"/>
          </p:cNvSpPr>
          <p:nvPr>
            <p:ph type="body" sz="quarter" idx="10"/>
          </p:nvPr>
        </p:nvSpPr>
        <p:spPr/>
        <p:txBody>
          <a:bodyPr/>
          <a:lstStyle/>
          <a:p>
            <a:r>
              <a:rPr lang="en-US" dirty="0"/>
              <a:t>LESSON TWELVE</a:t>
            </a:r>
          </a:p>
        </p:txBody>
      </p:sp>
      <p:sp>
        <p:nvSpPr>
          <p:cNvPr id="3" name="Text Placeholder 2">
            <a:extLst>
              <a:ext uri="{FF2B5EF4-FFF2-40B4-BE49-F238E27FC236}">
                <a16:creationId xmlns:a16="http://schemas.microsoft.com/office/drawing/2014/main" id="{606CF9DA-949B-7953-ED7E-B45BA208ABA2}"/>
              </a:ext>
            </a:extLst>
          </p:cNvPr>
          <p:cNvSpPr>
            <a:spLocks noGrp="1"/>
          </p:cNvSpPr>
          <p:nvPr>
            <p:ph type="body" sz="quarter" idx="11"/>
          </p:nvPr>
        </p:nvSpPr>
        <p:spPr/>
        <p:txBody>
          <a:bodyPr>
            <a:normAutofit lnSpcReduction="10000"/>
          </a:bodyPr>
          <a:lstStyle/>
          <a:p>
            <a:r>
              <a:rPr lang="en-US" b="1" dirty="0"/>
              <a:t>The Great Commission</a:t>
            </a:r>
            <a:endParaRPr lang="en-US" dirty="0"/>
          </a:p>
        </p:txBody>
      </p:sp>
      <p:sp>
        <p:nvSpPr>
          <p:cNvPr id="4" name="Text Placeholder 3">
            <a:extLst>
              <a:ext uri="{FF2B5EF4-FFF2-40B4-BE49-F238E27FC236}">
                <a16:creationId xmlns:a16="http://schemas.microsoft.com/office/drawing/2014/main" id="{1790B7A5-CA01-1648-0B52-E62B06008625}"/>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26096743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D05CC-5D67-9970-DBFB-F52012C03B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509D56-46C9-3FB1-0E25-2DCDEF4C716B}"/>
              </a:ext>
            </a:extLst>
          </p:cNvPr>
          <p:cNvSpPr>
            <a:spLocks noGrp="1"/>
          </p:cNvSpPr>
          <p:nvPr>
            <p:ph type="title"/>
          </p:nvPr>
        </p:nvSpPr>
        <p:spPr/>
        <p:txBody>
          <a:bodyPr>
            <a:normAutofit/>
          </a:bodyPr>
          <a:lstStyle/>
          <a:p>
            <a:r>
              <a:rPr lang="en-US" dirty="0"/>
              <a:t>Introduction</a:t>
            </a:r>
            <a:endParaRPr lang="en-US" u="sng" dirty="0"/>
          </a:p>
        </p:txBody>
      </p:sp>
      <p:sp>
        <p:nvSpPr>
          <p:cNvPr id="3" name="Content Placeholder 2">
            <a:extLst>
              <a:ext uri="{FF2B5EF4-FFF2-40B4-BE49-F238E27FC236}">
                <a16:creationId xmlns:a16="http://schemas.microsoft.com/office/drawing/2014/main" id="{E7DC2895-B4E0-DF63-77E1-7D4EFAED8032}"/>
              </a:ext>
            </a:extLst>
          </p:cNvPr>
          <p:cNvSpPr>
            <a:spLocks noGrp="1"/>
          </p:cNvSpPr>
          <p:nvPr>
            <p:ph idx="1"/>
          </p:nvPr>
        </p:nvSpPr>
        <p:spPr/>
        <p:txBody>
          <a:bodyPr>
            <a:normAutofit/>
          </a:bodyPr>
          <a:lstStyle/>
          <a:p>
            <a:endParaRPr lang="en-US" dirty="0"/>
          </a:p>
          <a:p>
            <a:endParaRPr lang="en-US" dirty="0"/>
          </a:p>
        </p:txBody>
      </p:sp>
    </p:spTree>
    <p:extLst>
      <p:ext uri="{BB962C8B-B14F-4D97-AF65-F5344CB8AC3E}">
        <p14:creationId xmlns:p14="http://schemas.microsoft.com/office/powerpoint/2010/main" val="2563072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B4460-F901-7750-EB3B-17E14D583A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C34570-C988-A3F1-A8DB-C8080E977453}"/>
              </a:ext>
            </a:extLst>
          </p:cNvPr>
          <p:cNvSpPr>
            <a:spLocks noGrp="1"/>
          </p:cNvSpPr>
          <p:nvPr>
            <p:ph type="title"/>
          </p:nvPr>
        </p:nvSpPr>
        <p:spPr/>
        <p:txBody>
          <a:bodyPr>
            <a:normAutofit fontScale="90000"/>
          </a:bodyPr>
          <a:lstStyle/>
          <a:p>
            <a:r>
              <a:rPr lang="en-US" dirty="0"/>
              <a:t>God’s Glory in the Books of Genesis and Exodus</a:t>
            </a:r>
            <a:endParaRPr lang="en-US" u="sng" dirty="0"/>
          </a:p>
        </p:txBody>
      </p:sp>
      <p:sp>
        <p:nvSpPr>
          <p:cNvPr id="3" name="Content Placeholder 2">
            <a:extLst>
              <a:ext uri="{FF2B5EF4-FFF2-40B4-BE49-F238E27FC236}">
                <a16:creationId xmlns:a16="http://schemas.microsoft.com/office/drawing/2014/main" id="{C4CDE63E-2822-C0A0-DECA-3E18F59B7018}"/>
              </a:ext>
            </a:extLst>
          </p:cNvPr>
          <p:cNvSpPr>
            <a:spLocks noGrp="1"/>
          </p:cNvSpPr>
          <p:nvPr>
            <p:ph idx="1"/>
          </p:nvPr>
        </p:nvSpPr>
        <p:spPr/>
        <p:txBody>
          <a:bodyPr>
            <a:normAutofit/>
          </a:bodyPr>
          <a:lstStyle/>
          <a:p>
            <a:r>
              <a:rPr lang="en-US" dirty="0"/>
              <a:t>God’s glory is on display at the </a:t>
            </a:r>
            <a:br>
              <a:rPr lang="en-US" dirty="0"/>
            </a:br>
            <a:r>
              <a:rPr lang="en-US" dirty="0"/>
              <a:t>beginning of </a:t>
            </a:r>
            <a:r>
              <a:rPr lang="en-US" b="1" u="sng" dirty="0"/>
              <a:t>Genesis</a:t>
            </a:r>
            <a:r>
              <a:rPr lang="en-US" dirty="0"/>
              <a:t>.</a:t>
            </a:r>
          </a:p>
        </p:txBody>
      </p:sp>
    </p:spTree>
    <p:extLst>
      <p:ext uri="{BB962C8B-B14F-4D97-AF65-F5344CB8AC3E}">
        <p14:creationId xmlns:p14="http://schemas.microsoft.com/office/powerpoint/2010/main" val="84525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53F7F-C445-73B0-0A92-DF55F2E6A3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CC6348-3BDD-FA46-2C59-B26D50D746D0}"/>
              </a:ext>
            </a:extLst>
          </p:cNvPr>
          <p:cNvSpPr>
            <a:spLocks noGrp="1"/>
          </p:cNvSpPr>
          <p:nvPr>
            <p:ph type="title"/>
          </p:nvPr>
        </p:nvSpPr>
        <p:spPr/>
        <p:txBody>
          <a:bodyPr>
            <a:normAutofit fontScale="90000"/>
          </a:bodyPr>
          <a:lstStyle/>
          <a:p>
            <a:r>
              <a:rPr lang="en-US" dirty="0"/>
              <a:t>Abraham and Israel’s Reason </a:t>
            </a:r>
            <a:br>
              <a:rPr lang="en-US" dirty="0"/>
            </a:br>
            <a:r>
              <a:rPr lang="en-US" dirty="0"/>
              <a:t>for Existence</a:t>
            </a:r>
            <a:endParaRPr lang="en-US" u="sng" dirty="0"/>
          </a:p>
        </p:txBody>
      </p:sp>
      <p:sp>
        <p:nvSpPr>
          <p:cNvPr id="3" name="Content Placeholder 2">
            <a:extLst>
              <a:ext uri="{FF2B5EF4-FFF2-40B4-BE49-F238E27FC236}">
                <a16:creationId xmlns:a16="http://schemas.microsoft.com/office/drawing/2014/main" id="{55263FCC-1206-F7FE-3324-50B028311C38}"/>
              </a:ext>
            </a:extLst>
          </p:cNvPr>
          <p:cNvSpPr>
            <a:spLocks noGrp="1"/>
          </p:cNvSpPr>
          <p:nvPr>
            <p:ph idx="1"/>
          </p:nvPr>
        </p:nvSpPr>
        <p:spPr/>
        <p:txBody>
          <a:bodyPr>
            <a:normAutofit/>
          </a:bodyPr>
          <a:lstStyle/>
          <a:p>
            <a:r>
              <a:rPr lang="en-US" dirty="0"/>
              <a:t>God’s blessing upon Abraham includes </a:t>
            </a:r>
            <a:r>
              <a:rPr lang="en-US" b="1" u="sng" dirty="0"/>
              <a:t>all</a:t>
            </a:r>
            <a:r>
              <a:rPr lang="en-US" dirty="0"/>
              <a:t> nations.</a:t>
            </a:r>
          </a:p>
          <a:p>
            <a:r>
              <a:rPr lang="en-US" dirty="0"/>
              <a:t>God’s purpose for Israel was to lead all nations in </a:t>
            </a:r>
            <a:r>
              <a:rPr lang="en-US" b="1" u="sng" dirty="0"/>
              <a:t>glorifying</a:t>
            </a:r>
            <a:r>
              <a:rPr lang="en-US" dirty="0"/>
              <a:t> God.</a:t>
            </a:r>
          </a:p>
        </p:txBody>
      </p:sp>
    </p:spTree>
    <p:extLst>
      <p:ext uri="{BB962C8B-B14F-4D97-AF65-F5344CB8AC3E}">
        <p14:creationId xmlns:p14="http://schemas.microsoft.com/office/powerpoint/2010/main" val="299791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3A625-07D9-A0CE-5A72-EE84A37E0FC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1D7DA3F-18B9-3C64-99CE-BB6ADF5A553C}"/>
              </a:ext>
            </a:extLst>
          </p:cNvPr>
          <p:cNvSpPr>
            <a:spLocks noGrp="1"/>
          </p:cNvSpPr>
          <p:nvPr>
            <p:ph type="body" sz="quarter" idx="10"/>
          </p:nvPr>
        </p:nvSpPr>
        <p:spPr/>
        <p:txBody>
          <a:bodyPr anchor="ctr">
            <a:normAutofit/>
          </a:bodyPr>
          <a:lstStyle/>
          <a:p>
            <a:r>
              <a:rPr lang="en-US" spc="-100" dirty="0"/>
              <a:t>Read Genesis 3:15, 22:17–18, and 50:20–21.</a:t>
            </a:r>
          </a:p>
          <a:p>
            <a:r>
              <a:rPr lang="en-US" dirty="0"/>
              <a:t>What do these verses teach us about the role of Israel in God’s plan for history? </a:t>
            </a:r>
          </a:p>
        </p:txBody>
      </p:sp>
    </p:spTree>
    <p:extLst>
      <p:ext uri="{BB962C8B-B14F-4D97-AF65-F5344CB8AC3E}">
        <p14:creationId xmlns:p14="http://schemas.microsoft.com/office/powerpoint/2010/main" val="22912275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18DAA-0D5C-9550-531E-8E844C890D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5FA225-8AFE-D9F5-6D31-B88C8B306907}"/>
              </a:ext>
            </a:extLst>
          </p:cNvPr>
          <p:cNvSpPr>
            <a:spLocks noGrp="1"/>
          </p:cNvSpPr>
          <p:nvPr>
            <p:ph type="title"/>
          </p:nvPr>
        </p:nvSpPr>
        <p:spPr/>
        <p:txBody>
          <a:bodyPr>
            <a:normAutofit/>
          </a:bodyPr>
          <a:lstStyle/>
          <a:p>
            <a:r>
              <a:rPr lang="en-US" dirty="0"/>
              <a:t>Israel’s Special Role in the Psalms</a:t>
            </a:r>
            <a:endParaRPr lang="en-US" u="sng" dirty="0"/>
          </a:p>
        </p:txBody>
      </p:sp>
      <p:sp>
        <p:nvSpPr>
          <p:cNvPr id="3" name="Content Placeholder 2">
            <a:extLst>
              <a:ext uri="{FF2B5EF4-FFF2-40B4-BE49-F238E27FC236}">
                <a16:creationId xmlns:a16="http://schemas.microsoft.com/office/drawing/2014/main" id="{39786861-30A4-A24E-3B80-CFC10279444C}"/>
              </a:ext>
            </a:extLst>
          </p:cNvPr>
          <p:cNvSpPr>
            <a:spLocks noGrp="1"/>
          </p:cNvSpPr>
          <p:nvPr>
            <p:ph idx="1"/>
          </p:nvPr>
        </p:nvSpPr>
        <p:spPr/>
        <p:txBody>
          <a:bodyPr>
            <a:normAutofit/>
          </a:bodyPr>
          <a:lstStyle/>
          <a:p>
            <a:r>
              <a:rPr lang="en-US" dirty="0"/>
              <a:t>Psalm 2</a:t>
            </a:r>
          </a:p>
          <a:p>
            <a:r>
              <a:rPr lang="en-US" dirty="0"/>
              <a:t>Psalm 57</a:t>
            </a:r>
          </a:p>
          <a:p>
            <a:r>
              <a:rPr lang="en-US" dirty="0"/>
              <a:t>Psalm 67</a:t>
            </a:r>
          </a:p>
        </p:txBody>
      </p:sp>
    </p:spTree>
    <p:extLst>
      <p:ext uri="{BB962C8B-B14F-4D97-AF65-F5344CB8AC3E}">
        <p14:creationId xmlns:p14="http://schemas.microsoft.com/office/powerpoint/2010/main" val="196499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947CC8-BB6B-FD26-60FF-C222224FD8C4}"/>
              </a:ext>
            </a:extLst>
          </p:cNvPr>
          <p:cNvSpPr>
            <a:spLocks noGrp="1"/>
          </p:cNvSpPr>
          <p:nvPr>
            <p:ph type="body" sz="quarter" idx="10"/>
          </p:nvPr>
        </p:nvSpPr>
        <p:spPr/>
        <p:txBody>
          <a:bodyPr>
            <a:normAutofit/>
          </a:bodyPr>
          <a:lstStyle/>
          <a:p>
            <a:r>
              <a:rPr lang="en-US" dirty="0"/>
              <a:t>Read Psalm 72.</a:t>
            </a:r>
          </a:p>
          <a:p>
            <a:r>
              <a:rPr lang="en-US" dirty="0"/>
              <a:t>If you were there to hear this psalm sung </a:t>
            </a:r>
            <a:br>
              <a:rPr lang="en-US" dirty="0"/>
            </a:br>
            <a:r>
              <a:rPr lang="en-US" dirty="0"/>
              <a:t>about Solomon, what lines would sound like </a:t>
            </a:r>
            <a:br>
              <a:rPr lang="en-US" dirty="0"/>
            </a:br>
            <a:r>
              <a:rPr lang="en-US" dirty="0"/>
              <a:t>an exaggeration? </a:t>
            </a:r>
          </a:p>
          <a:p>
            <a:r>
              <a:rPr lang="en-US" dirty="0"/>
              <a:t>What common aspirations of all people, both Jew and Gentile, would your heart gravitate toward in these lines?</a:t>
            </a:r>
          </a:p>
        </p:txBody>
      </p:sp>
    </p:spTree>
    <p:extLst>
      <p:ext uri="{BB962C8B-B14F-4D97-AF65-F5344CB8AC3E}">
        <p14:creationId xmlns:p14="http://schemas.microsoft.com/office/powerpoint/2010/main" val="234383557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DB798E-B422-95F4-928A-6CA04C69AC79}"/>
              </a:ext>
            </a:extLst>
          </p:cNvPr>
          <p:cNvSpPr>
            <a:spLocks noGrp="1"/>
          </p:cNvSpPr>
          <p:nvPr>
            <p:ph type="body" sz="quarter" idx="10"/>
          </p:nvPr>
        </p:nvSpPr>
        <p:spPr/>
        <p:txBody>
          <a:bodyPr/>
          <a:lstStyle/>
          <a:p>
            <a:r>
              <a:rPr lang="en-US" dirty="0"/>
              <a:t>How are these lines fulfilled in Christ?</a:t>
            </a:r>
          </a:p>
          <a:p>
            <a:r>
              <a:rPr lang="en-US" dirty="0"/>
              <a:t>And in what sense were they fulfilled </a:t>
            </a:r>
            <a:br>
              <a:rPr lang="en-US" dirty="0"/>
            </a:br>
            <a:r>
              <a:rPr lang="en-US" dirty="0"/>
              <a:t>through Solomon?</a:t>
            </a:r>
          </a:p>
        </p:txBody>
      </p:sp>
    </p:spTree>
    <p:extLst>
      <p:ext uri="{BB962C8B-B14F-4D97-AF65-F5344CB8AC3E}">
        <p14:creationId xmlns:p14="http://schemas.microsoft.com/office/powerpoint/2010/main" val="260586568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CB4D8-1FE4-83C3-D659-2AB7F19C7C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20841A-FAFD-1329-6090-DB684F2EFB21}"/>
              </a:ext>
            </a:extLst>
          </p:cNvPr>
          <p:cNvSpPr>
            <a:spLocks noGrp="1"/>
          </p:cNvSpPr>
          <p:nvPr>
            <p:ph type="title"/>
          </p:nvPr>
        </p:nvSpPr>
        <p:spPr/>
        <p:txBody>
          <a:bodyPr>
            <a:normAutofit/>
          </a:bodyPr>
          <a:lstStyle/>
          <a:p>
            <a:r>
              <a:rPr lang="en-US" dirty="0"/>
              <a:t>The Gospels</a:t>
            </a:r>
            <a:endParaRPr lang="en-US" u="sng" dirty="0"/>
          </a:p>
        </p:txBody>
      </p:sp>
      <p:sp>
        <p:nvSpPr>
          <p:cNvPr id="3" name="Content Placeholder 2">
            <a:extLst>
              <a:ext uri="{FF2B5EF4-FFF2-40B4-BE49-F238E27FC236}">
                <a16:creationId xmlns:a16="http://schemas.microsoft.com/office/drawing/2014/main" id="{68B56C05-E85C-8A8F-49AC-46607E4AAEC3}"/>
              </a:ext>
            </a:extLst>
          </p:cNvPr>
          <p:cNvSpPr>
            <a:spLocks noGrp="1"/>
          </p:cNvSpPr>
          <p:nvPr>
            <p:ph idx="1"/>
          </p:nvPr>
        </p:nvSpPr>
        <p:spPr/>
        <p:txBody>
          <a:bodyPr>
            <a:normAutofit/>
          </a:bodyPr>
          <a:lstStyle/>
          <a:p>
            <a:r>
              <a:rPr lang="en-US" dirty="0"/>
              <a:t>The Great Commission in </a:t>
            </a:r>
            <a:r>
              <a:rPr lang="en-US" b="1" u="sng" dirty="0"/>
              <a:t>Matthew</a:t>
            </a:r>
          </a:p>
          <a:p>
            <a:r>
              <a:rPr lang="en-US" dirty="0"/>
              <a:t>The Great Commission in </a:t>
            </a:r>
            <a:r>
              <a:rPr lang="en-US" b="1" u="sng" dirty="0"/>
              <a:t>Mark</a:t>
            </a:r>
          </a:p>
          <a:p>
            <a:r>
              <a:rPr lang="en-US" dirty="0"/>
              <a:t>The Great Commission in </a:t>
            </a:r>
            <a:r>
              <a:rPr lang="en-US" b="1" u="sng" dirty="0"/>
              <a:t>Luke</a:t>
            </a:r>
            <a:endParaRPr lang="en-US" dirty="0"/>
          </a:p>
          <a:p>
            <a:endParaRPr lang="en-US" dirty="0"/>
          </a:p>
          <a:p>
            <a:endParaRPr lang="en-US" dirty="0"/>
          </a:p>
        </p:txBody>
      </p:sp>
    </p:spTree>
    <p:extLst>
      <p:ext uri="{BB962C8B-B14F-4D97-AF65-F5344CB8AC3E}">
        <p14:creationId xmlns:p14="http://schemas.microsoft.com/office/powerpoint/2010/main" val="212286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CB9C73-91AF-FF6E-E8D3-FF7799E94F18}"/>
              </a:ext>
            </a:extLst>
          </p:cNvPr>
          <p:cNvSpPr>
            <a:spLocks noGrp="1"/>
          </p:cNvSpPr>
          <p:nvPr>
            <p:ph type="body" sz="quarter" idx="10"/>
          </p:nvPr>
        </p:nvSpPr>
        <p:spPr/>
        <p:txBody>
          <a:bodyPr>
            <a:normAutofit lnSpcReduction="10000"/>
          </a:bodyPr>
          <a:lstStyle/>
          <a:p>
            <a:r>
              <a:rPr lang="en-US" spc="-100" dirty="0"/>
              <a:t>Read John 1:11–13, 11:49–52, and 20:22–23. </a:t>
            </a:r>
          </a:p>
          <a:p>
            <a:pPr indent="-573088">
              <a:spcBef>
                <a:spcPts val="700"/>
              </a:spcBef>
            </a:pPr>
            <a:r>
              <a:rPr lang="en-US" dirty="0">
                <a:solidFill>
                  <a:schemeClr val="tx1"/>
                </a:solidFill>
              </a:rPr>
              <a:t>How does John also teach the </a:t>
            </a:r>
            <a:br>
              <a:rPr lang="en-US" dirty="0">
                <a:solidFill>
                  <a:schemeClr val="tx1"/>
                </a:solidFill>
              </a:rPr>
            </a:br>
            <a:r>
              <a:rPr lang="en-US" dirty="0">
                <a:solidFill>
                  <a:schemeClr val="tx1"/>
                </a:solidFill>
              </a:rPr>
              <a:t>Great Commission? </a:t>
            </a:r>
          </a:p>
          <a:p>
            <a:pPr indent="-573088">
              <a:spcBef>
                <a:spcPts val="700"/>
              </a:spcBef>
            </a:pPr>
            <a:r>
              <a:rPr lang="en-US" dirty="0">
                <a:solidFill>
                  <a:schemeClr val="tx1"/>
                </a:solidFill>
              </a:rPr>
              <a:t>How is it similar to and different from the commission in the other Gospels? </a:t>
            </a:r>
          </a:p>
          <a:p>
            <a:pPr indent="-573088">
              <a:spcBef>
                <a:spcPts val="700"/>
              </a:spcBef>
            </a:pPr>
            <a:r>
              <a:rPr lang="en-US" dirty="0">
                <a:solidFill>
                  <a:schemeClr val="tx1"/>
                </a:solidFill>
              </a:rPr>
              <a:t>Why is this fitting for the unique emphasis of John’s Gospel?</a:t>
            </a:r>
          </a:p>
        </p:txBody>
      </p:sp>
    </p:spTree>
    <p:extLst>
      <p:ext uri="{BB962C8B-B14F-4D97-AF65-F5344CB8AC3E}">
        <p14:creationId xmlns:p14="http://schemas.microsoft.com/office/powerpoint/2010/main" val="359861631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97F8F-F72B-C03B-5DE4-F72EA8CB52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795B2D-F1AD-0E32-4154-181C85519BDA}"/>
              </a:ext>
            </a:extLst>
          </p:cNvPr>
          <p:cNvSpPr>
            <a:spLocks noGrp="1"/>
          </p:cNvSpPr>
          <p:nvPr>
            <p:ph type="title"/>
          </p:nvPr>
        </p:nvSpPr>
        <p:spPr/>
        <p:txBody>
          <a:bodyPr>
            <a:normAutofit/>
          </a:bodyPr>
          <a:lstStyle/>
          <a:p>
            <a:r>
              <a:rPr lang="en-US" dirty="0"/>
              <a:t>The Great Commission in Acts</a:t>
            </a:r>
            <a:endParaRPr lang="en-US" u="sng" dirty="0"/>
          </a:p>
        </p:txBody>
      </p:sp>
      <p:sp>
        <p:nvSpPr>
          <p:cNvPr id="3" name="Content Placeholder 2">
            <a:extLst>
              <a:ext uri="{FF2B5EF4-FFF2-40B4-BE49-F238E27FC236}">
                <a16:creationId xmlns:a16="http://schemas.microsoft.com/office/drawing/2014/main" id="{CF8EE9E5-393C-6275-5795-88BF2ACB65C5}"/>
              </a:ext>
            </a:extLst>
          </p:cNvPr>
          <p:cNvSpPr>
            <a:spLocks noGrp="1"/>
          </p:cNvSpPr>
          <p:nvPr>
            <p:ph idx="1"/>
          </p:nvPr>
        </p:nvSpPr>
        <p:spPr/>
        <p:txBody>
          <a:bodyPr>
            <a:normAutofit/>
          </a:bodyPr>
          <a:lstStyle/>
          <a:p>
            <a:endParaRPr lang="en-US" dirty="0"/>
          </a:p>
          <a:p>
            <a:endParaRPr lang="en-US" dirty="0"/>
          </a:p>
        </p:txBody>
      </p:sp>
    </p:spTree>
    <p:extLst>
      <p:ext uri="{BB962C8B-B14F-4D97-AF65-F5344CB8AC3E}">
        <p14:creationId xmlns:p14="http://schemas.microsoft.com/office/powerpoint/2010/main" val="162672379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BD688-DB5E-F5B8-0ED0-FE955CE512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96CF51-89DC-2E50-1F2A-C7CCAA067AD1}"/>
              </a:ext>
            </a:extLst>
          </p:cNvPr>
          <p:cNvSpPr>
            <a:spLocks noGrp="1"/>
          </p:cNvSpPr>
          <p:nvPr>
            <p:ph type="title"/>
          </p:nvPr>
        </p:nvSpPr>
        <p:spPr/>
        <p:txBody>
          <a:bodyPr>
            <a:normAutofit fontScale="90000"/>
          </a:bodyPr>
          <a:lstStyle/>
          <a:p>
            <a:r>
              <a:rPr lang="en-US" dirty="0"/>
              <a:t>The Great Commission in the Epistles</a:t>
            </a:r>
            <a:endParaRPr lang="en-US" u="sng" dirty="0"/>
          </a:p>
        </p:txBody>
      </p:sp>
      <p:sp>
        <p:nvSpPr>
          <p:cNvPr id="3" name="Content Placeholder 2">
            <a:extLst>
              <a:ext uri="{FF2B5EF4-FFF2-40B4-BE49-F238E27FC236}">
                <a16:creationId xmlns:a16="http://schemas.microsoft.com/office/drawing/2014/main" id="{D5697277-1D0D-6E9E-4230-57D71F097670}"/>
              </a:ext>
            </a:extLst>
          </p:cNvPr>
          <p:cNvSpPr>
            <a:spLocks noGrp="1"/>
          </p:cNvSpPr>
          <p:nvPr>
            <p:ph idx="1"/>
          </p:nvPr>
        </p:nvSpPr>
        <p:spPr/>
        <p:txBody>
          <a:bodyPr>
            <a:normAutofit/>
          </a:bodyPr>
          <a:lstStyle/>
          <a:p>
            <a:endParaRPr lang="en-US" dirty="0"/>
          </a:p>
          <a:p>
            <a:endParaRPr lang="en-US" dirty="0"/>
          </a:p>
        </p:txBody>
      </p:sp>
    </p:spTree>
    <p:extLst>
      <p:ext uri="{BB962C8B-B14F-4D97-AF65-F5344CB8AC3E}">
        <p14:creationId xmlns:p14="http://schemas.microsoft.com/office/powerpoint/2010/main" val="334477253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845B44-4632-73D7-5951-85A6ECAA74D9}"/>
              </a:ext>
            </a:extLst>
          </p:cNvPr>
          <p:cNvSpPr>
            <a:spLocks noGrp="1"/>
          </p:cNvSpPr>
          <p:nvPr>
            <p:ph type="body" sz="quarter" idx="10"/>
          </p:nvPr>
        </p:nvSpPr>
        <p:spPr/>
        <p:txBody>
          <a:bodyPr/>
          <a:lstStyle/>
          <a:p>
            <a:r>
              <a:rPr lang="en-US" dirty="0"/>
              <a:t>What steps have you already taken to fulfill the Great Commission? </a:t>
            </a:r>
          </a:p>
          <a:p>
            <a:r>
              <a:rPr lang="en-US" dirty="0"/>
              <a:t>What more can you do now, even as a young person?</a:t>
            </a:r>
          </a:p>
        </p:txBody>
      </p:sp>
    </p:spTree>
    <p:extLst>
      <p:ext uri="{BB962C8B-B14F-4D97-AF65-F5344CB8AC3E}">
        <p14:creationId xmlns:p14="http://schemas.microsoft.com/office/powerpoint/2010/main" val="3131553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CD9283-EB82-3426-0ADD-D7631A412B66}"/>
              </a:ext>
            </a:extLst>
          </p:cNvPr>
          <p:cNvSpPr>
            <a:spLocks noGrp="1"/>
          </p:cNvSpPr>
          <p:nvPr>
            <p:ph type="body" sz="quarter" idx="10"/>
          </p:nvPr>
        </p:nvSpPr>
        <p:spPr/>
        <p:txBody>
          <a:bodyPr/>
          <a:lstStyle/>
          <a:p>
            <a:r>
              <a:rPr lang="en-US" dirty="0"/>
              <a:t>What does Tripp mean by “glory thieves”?</a:t>
            </a:r>
          </a:p>
          <a:p>
            <a:r>
              <a:rPr lang="en-US" dirty="0"/>
              <a:t>How were Adam and Eve trying to take for themselves the glory that properly belongs only to God?</a:t>
            </a:r>
          </a:p>
        </p:txBody>
      </p:sp>
    </p:spTree>
    <p:extLst>
      <p:ext uri="{BB962C8B-B14F-4D97-AF65-F5344CB8AC3E}">
        <p14:creationId xmlns:p14="http://schemas.microsoft.com/office/powerpoint/2010/main" val="246784398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D31C0-2F91-7FC5-B4AD-269EDAC694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54497E-D31F-1F48-6128-E23C7AFDA4A8}"/>
              </a:ext>
            </a:extLst>
          </p:cNvPr>
          <p:cNvSpPr>
            <a:spLocks noGrp="1"/>
          </p:cNvSpPr>
          <p:nvPr>
            <p:ph type="title"/>
          </p:nvPr>
        </p:nvSpPr>
        <p:spPr/>
        <p:txBody>
          <a:bodyPr>
            <a:normAutofit fontScale="90000"/>
          </a:bodyPr>
          <a:lstStyle/>
          <a:p>
            <a:r>
              <a:rPr lang="en-US" dirty="0"/>
              <a:t>Revelation and the Culmination of the Great Commission</a:t>
            </a:r>
            <a:endParaRPr lang="en-US" u="sng" dirty="0"/>
          </a:p>
        </p:txBody>
      </p:sp>
      <p:sp>
        <p:nvSpPr>
          <p:cNvPr id="3" name="Content Placeholder 2">
            <a:extLst>
              <a:ext uri="{FF2B5EF4-FFF2-40B4-BE49-F238E27FC236}">
                <a16:creationId xmlns:a16="http://schemas.microsoft.com/office/drawing/2014/main" id="{3479E14F-612F-24E0-AF77-B5281310AEBE}"/>
              </a:ext>
            </a:extLst>
          </p:cNvPr>
          <p:cNvSpPr>
            <a:spLocks noGrp="1"/>
          </p:cNvSpPr>
          <p:nvPr>
            <p:ph idx="1"/>
          </p:nvPr>
        </p:nvSpPr>
        <p:spPr/>
        <p:txBody>
          <a:bodyPr>
            <a:normAutofit/>
          </a:bodyPr>
          <a:lstStyle/>
          <a:p>
            <a:endParaRPr lang="en-US" dirty="0"/>
          </a:p>
          <a:p>
            <a:endParaRPr lang="en-US" dirty="0"/>
          </a:p>
        </p:txBody>
      </p:sp>
    </p:spTree>
    <p:extLst>
      <p:ext uri="{BB962C8B-B14F-4D97-AF65-F5344CB8AC3E}">
        <p14:creationId xmlns:p14="http://schemas.microsoft.com/office/powerpoint/2010/main" val="174809330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89954-2723-08D1-86EE-16762DC895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EA766F-5634-AFAE-5B40-00D3590B4597}"/>
              </a:ext>
            </a:extLst>
          </p:cNvPr>
          <p:cNvSpPr>
            <a:spLocks noGrp="1"/>
          </p:cNvSpPr>
          <p:nvPr>
            <p:ph type="title"/>
          </p:nvPr>
        </p:nvSpPr>
        <p:spPr/>
        <p:txBody>
          <a:bodyPr>
            <a:normAutofit/>
          </a:bodyPr>
          <a:lstStyle/>
          <a:p>
            <a:r>
              <a:rPr lang="en-US" dirty="0"/>
              <a:t>Conclusion</a:t>
            </a:r>
            <a:endParaRPr lang="en-US" u="sng" dirty="0"/>
          </a:p>
        </p:txBody>
      </p:sp>
      <p:sp>
        <p:nvSpPr>
          <p:cNvPr id="3" name="Content Placeholder 2">
            <a:extLst>
              <a:ext uri="{FF2B5EF4-FFF2-40B4-BE49-F238E27FC236}">
                <a16:creationId xmlns:a16="http://schemas.microsoft.com/office/drawing/2014/main" id="{FEEDA0AC-5314-597F-D697-EA29478EE1BA}"/>
              </a:ext>
            </a:extLst>
          </p:cNvPr>
          <p:cNvSpPr>
            <a:spLocks noGrp="1"/>
          </p:cNvSpPr>
          <p:nvPr>
            <p:ph idx="1"/>
          </p:nvPr>
        </p:nvSpPr>
        <p:spPr/>
        <p:txBody>
          <a:bodyPr>
            <a:normAutofit/>
          </a:bodyPr>
          <a:lstStyle/>
          <a:p>
            <a:endParaRPr lang="en-US" dirty="0"/>
          </a:p>
          <a:p>
            <a:endParaRPr lang="en-US" dirty="0"/>
          </a:p>
        </p:txBody>
      </p:sp>
    </p:spTree>
    <p:extLst>
      <p:ext uri="{BB962C8B-B14F-4D97-AF65-F5344CB8AC3E}">
        <p14:creationId xmlns:p14="http://schemas.microsoft.com/office/powerpoint/2010/main" val="243619870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3493318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A20FEED-495F-D44B-67D6-5F473E87A48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3AE6A61-126B-31A4-2A00-A41FB93B45A4}"/>
              </a:ext>
            </a:extLst>
          </p:cNvPr>
          <p:cNvSpPr>
            <a:spLocks noGrp="1"/>
          </p:cNvSpPr>
          <p:nvPr>
            <p:ph type="body" sz="quarter" idx="10"/>
          </p:nvPr>
        </p:nvSpPr>
        <p:spPr/>
        <p:txBody>
          <a:bodyPr/>
          <a:lstStyle/>
          <a:p>
            <a:r>
              <a:rPr lang="en-US" dirty="0"/>
              <a:t>LESSON THIRTEEN</a:t>
            </a:r>
          </a:p>
        </p:txBody>
      </p:sp>
      <p:sp>
        <p:nvSpPr>
          <p:cNvPr id="3" name="Text Placeholder 2">
            <a:extLst>
              <a:ext uri="{FF2B5EF4-FFF2-40B4-BE49-F238E27FC236}">
                <a16:creationId xmlns:a16="http://schemas.microsoft.com/office/drawing/2014/main" id="{3DFF1599-3223-E6A9-7DD0-9FD8BF44B440}"/>
              </a:ext>
            </a:extLst>
          </p:cNvPr>
          <p:cNvSpPr>
            <a:spLocks noGrp="1"/>
          </p:cNvSpPr>
          <p:nvPr>
            <p:ph type="body" sz="quarter" idx="11"/>
          </p:nvPr>
        </p:nvSpPr>
        <p:spPr/>
        <p:txBody>
          <a:bodyPr>
            <a:normAutofit lnSpcReduction="10000"/>
          </a:bodyPr>
          <a:lstStyle/>
          <a:p>
            <a:r>
              <a:rPr lang="en-US" b="1" dirty="0"/>
              <a:t>The New Jerusalem</a:t>
            </a:r>
            <a:endParaRPr lang="en-US" dirty="0"/>
          </a:p>
        </p:txBody>
      </p:sp>
      <p:sp>
        <p:nvSpPr>
          <p:cNvPr id="4" name="Text Placeholder 3">
            <a:extLst>
              <a:ext uri="{FF2B5EF4-FFF2-40B4-BE49-F238E27FC236}">
                <a16:creationId xmlns:a16="http://schemas.microsoft.com/office/drawing/2014/main" id="{57C79BDA-891C-3EF3-71AD-8EA70AD6295D}"/>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29216782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76434-737A-6751-8105-57EAB8557C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3545E0-1614-EF48-F48D-4FAB91E88A8E}"/>
              </a:ext>
            </a:extLst>
          </p:cNvPr>
          <p:cNvSpPr>
            <a:spLocks noGrp="1"/>
          </p:cNvSpPr>
          <p:nvPr>
            <p:ph type="title"/>
          </p:nvPr>
        </p:nvSpPr>
        <p:spPr/>
        <p:txBody>
          <a:bodyPr>
            <a:normAutofit/>
          </a:bodyPr>
          <a:lstStyle/>
          <a:p>
            <a:r>
              <a:rPr lang="en-US" dirty="0"/>
              <a:t>Introduction</a:t>
            </a:r>
            <a:endParaRPr lang="en-US" u="sng" dirty="0"/>
          </a:p>
        </p:txBody>
      </p:sp>
      <p:sp>
        <p:nvSpPr>
          <p:cNvPr id="3" name="Content Placeholder 2">
            <a:extLst>
              <a:ext uri="{FF2B5EF4-FFF2-40B4-BE49-F238E27FC236}">
                <a16:creationId xmlns:a16="http://schemas.microsoft.com/office/drawing/2014/main" id="{39CB2CDF-0F15-63DB-11E6-4BAB54CCF28E}"/>
              </a:ext>
            </a:extLst>
          </p:cNvPr>
          <p:cNvSpPr>
            <a:spLocks noGrp="1"/>
          </p:cNvSpPr>
          <p:nvPr>
            <p:ph idx="1"/>
          </p:nvPr>
        </p:nvSpPr>
        <p:spPr/>
        <p:txBody>
          <a:bodyPr>
            <a:normAutofit/>
          </a:bodyPr>
          <a:lstStyle/>
          <a:p>
            <a:endParaRPr lang="en-US" dirty="0"/>
          </a:p>
          <a:p>
            <a:endParaRPr lang="en-US" dirty="0"/>
          </a:p>
        </p:txBody>
      </p:sp>
    </p:spTree>
    <p:extLst>
      <p:ext uri="{BB962C8B-B14F-4D97-AF65-F5344CB8AC3E}">
        <p14:creationId xmlns:p14="http://schemas.microsoft.com/office/powerpoint/2010/main" val="204612029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60DD0-7FED-6628-2406-7AC15F1FC9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5C9986-0AD8-6009-E09E-0B2270EC7593}"/>
              </a:ext>
            </a:extLst>
          </p:cNvPr>
          <p:cNvSpPr>
            <a:spLocks noGrp="1"/>
          </p:cNvSpPr>
          <p:nvPr>
            <p:ph type="title"/>
          </p:nvPr>
        </p:nvSpPr>
        <p:spPr/>
        <p:txBody>
          <a:bodyPr>
            <a:normAutofit/>
          </a:bodyPr>
          <a:lstStyle/>
          <a:p>
            <a:r>
              <a:rPr lang="en-US" dirty="0"/>
              <a:t>Jerusalem in the Torah</a:t>
            </a:r>
            <a:endParaRPr lang="en-US" u="sng" dirty="0"/>
          </a:p>
        </p:txBody>
      </p:sp>
      <p:sp>
        <p:nvSpPr>
          <p:cNvPr id="3" name="Content Placeholder 2">
            <a:extLst>
              <a:ext uri="{FF2B5EF4-FFF2-40B4-BE49-F238E27FC236}">
                <a16:creationId xmlns:a16="http://schemas.microsoft.com/office/drawing/2014/main" id="{7051B959-74A0-56B3-DA2B-BE344BDEA96F}"/>
              </a:ext>
            </a:extLst>
          </p:cNvPr>
          <p:cNvSpPr>
            <a:spLocks noGrp="1"/>
          </p:cNvSpPr>
          <p:nvPr>
            <p:ph idx="1"/>
          </p:nvPr>
        </p:nvSpPr>
        <p:spPr/>
        <p:txBody>
          <a:bodyPr>
            <a:normAutofit/>
          </a:bodyPr>
          <a:lstStyle/>
          <a:p>
            <a:r>
              <a:rPr lang="en-US" dirty="0"/>
              <a:t>Melchizedek was priest and king of Salem, the same location as </a:t>
            </a:r>
            <a:r>
              <a:rPr lang="en-US" b="1" u="sng" dirty="0"/>
              <a:t>Jerusalem</a:t>
            </a:r>
            <a:r>
              <a:rPr lang="en-US" dirty="0"/>
              <a:t>.</a:t>
            </a:r>
            <a:endParaRPr lang="en-US" b="1" u="sng" dirty="0"/>
          </a:p>
          <a:p>
            <a:r>
              <a:rPr lang="en-US" dirty="0"/>
              <a:t>Jerusalem was called “the place that God will </a:t>
            </a:r>
            <a:r>
              <a:rPr lang="en-US" b="1" u="sng" dirty="0"/>
              <a:t>choose</a:t>
            </a:r>
            <a:r>
              <a:rPr lang="en-US" dirty="0"/>
              <a:t>.”</a:t>
            </a:r>
          </a:p>
          <a:p>
            <a:endParaRPr lang="en-US" dirty="0"/>
          </a:p>
        </p:txBody>
      </p:sp>
    </p:spTree>
    <p:extLst>
      <p:ext uri="{BB962C8B-B14F-4D97-AF65-F5344CB8AC3E}">
        <p14:creationId xmlns:p14="http://schemas.microsoft.com/office/powerpoint/2010/main" val="159685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CA18E-D96D-CABA-DC74-C178F557A30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C386D0F-2815-A241-1EE3-546339DE2E78}"/>
              </a:ext>
            </a:extLst>
          </p:cNvPr>
          <p:cNvSpPr>
            <a:spLocks noGrp="1"/>
          </p:cNvSpPr>
          <p:nvPr>
            <p:ph type="body" sz="quarter" idx="10"/>
          </p:nvPr>
        </p:nvSpPr>
        <p:spPr/>
        <p:txBody>
          <a:bodyPr anchor="ctr">
            <a:normAutofit fontScale="92500" lnSpcReduction="10000"/>
          </a:bodyPr>
          <a:lstStyle/>
          <a:p>
            <a:r>
              <a:rPr lang="en-US" dirty="0"/>
              <a:t>What is the capital of your country? What benefits does the capital provide the rest of </a:t>
            </a:r>
            <a:br>
              <a:rPr lang="en-US" dirty="0"/>
            </a:br>
            <a:r>
              <a:rPr lang="en-US" dirty="0"/>
              <a:t>the country (when it is functioning properly)? How is this similar to Jerusalem’s benefit to ancient Israel?</a:t>
            </a:r>
          </a:p>
          <a:p>
            <a:r>
              <a:rPr lang="en-US" spc="-100" dirty="0"/>
              <a:t>What other benefits did Jerusalem provide Israel?</a:t>
            </a:r>
          </a:p>
          <a:p>
            <a:r>
              <a:rPr lang="en-US" dirty="0"/>
              <a:t>Now give some reasons you believe God wanted to make heaven a big city rather </a:t>
            </a:r>
            <a:br>
              <a:rPr lang="en-US" dirty="0"/>
            </a:br>
            <a:r>
              <a:rPr lang="en-US" dirty="0"/>
              <a:t>than a natural landscape. </a:t>
            </a:r>
          </a:p>
        </p:txBody>
      </p:sp>
    </p:spTree>
    <p:extLst>
      <p:ext uri="{BB962C8B-B14F-4D97-AF65-F5344CB8AC3E}">
        <p14:creationId xmlns:p14="http://schemas.microsoft.com/office/powerpoint/2010/main" val="152022034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593FE-9DC4-9025-B29E-3BCA2BEA2C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67CD18-4765-EC85-3C87-81DBC604AE87}"/>
              </a:ext>
            </a:extLst>
          </p:cNvPr>
          <p:cNvSpPr>
            <a:spLocks noGrp="1"/>
          </p:cNvSpPr>
          <p:nvPr>
            <p:ph type="title"/>
          </p:nvPr>
        </p:nvSpPr>
        <p:spPr/>
        <p:txBody>
          <a:bodyPr>
            <a:normAutofit/>
          </a:bodyPr>
          <a:lstStyle/>
          <a:p>
            <a:r>
              <a:rPr lang="en-US" dirty="0"/>
              <a:t>Jerusalem in the Historical Books</a:t>
            </a:r>
            <a:endParaRPr lang="en-US" u="sng" dirty="0"/>
          </a:p>
        </p:txBody>
      </p:sp>
      <p:sp>
        <p:nvSpPr>
          <p:cNvPr id="3" name="Content Placeholder 2">
            <a:extLst>
              <a:ext uri="{FF2B5EF4-FFF2-40B4-BE49-F238E27FC236}">
                <a16:creationId xmlns:a16="http://schemas.microsoft.com/office/drawing/2014/main" id="{F8E97E73-EAF2-B440-C950-92CA91C1B61A}"/>
              </a:ext>
            </a:extLst>
          </p:cNvPr>
          <p:cNvSpPr>
            <a:spLocks noGrp="1"/>
          </p:cNvSpPr>
          <p:nvPr>
            <p:ph idx="1"/>
          </p:nvPr>
        </p:nvSpPr>
        <p:spPr/>
        <p:txBody>
          <a:bodyPr>
            <a:normAutofit lnSpcReduction="10000"/>
          </a:bodyPr>
          <a:lstStyle/>
          <a:p>
            <a:r>
              <a:rPr lang="en-US" dirty="0"/>
              <a:t>Jerusalem was inhabited by the </a:t>
            </a:r>
            <a:br>
              <a:rPr lang="en-US" dirty="0"/>
            </a:br>
            <a:r>
              <a:rPr lang="en-US" dirty="0"/>
              <a:t>pagan </a:t>
            </a:r>
            <a:r>
              <a:rPr lang="en-US" b="1" u="sng" dirty="0"/>
              <a:t>Jebusites</a:t>
            </a:r>
            <a:r>
              <a:rPr lang="en-US" dirty="0"/>
              <a:t>.</a:t>
            </a:r>
            <a:endParaRPr lang="en-US" b="1" u="sng" dirty="0"/>
          </a:p>
          <a:p>
            <a:r>
              <a:rPr lang="en-US" dirty="0"/>
              <a:t>David gained </a:t>
            </a:r>
            <a:r>
              <a:rPr lang="en-US" b="1" u="sng" dirty="0"/>
              <a:t>control</a:t>
            </a:r>
            <a:r>
              <a:rPr lang="en-US" dirty="0"/>
              <a:t> of Jerusalem.</a:t>
            </a:r>
          </a:p>
          <a:p>
            <a:r>
              <a:rPr lang="en-US" dirty="0"/>
              <a:t>Solomon </a:t>
            </a:r>
            <a:r>
              <a:rPr lang="en-US" b="1" u="sng" dirty="0"/>
              <a:t>built</a:t>
            </a:r>
            <a:r>
              <a:rPr lang="en-US" dirty="0"/>
              <a:t> God’s Temple </a:t>
            </a:r>
            <a:br>
              <a:rPr lang="en-US" dirty="0"/>
            </a:br>
            <a:r>
              <a:rPr lang="en-US" dirty="0"/>
              <a:t>in Jerusalem. </a:t>
            </a:r>
          </a:p>
          <a:p>
            <a:r>
              <a:rPr lang="en-US" dirty="0"/>
              <a:t>Jerusalem was destroyed and </a:t>
            </a:r>
            <a:r>
              <a:rPr lang="en-US" b="1" u="sng" dirty="0"/>
              <a:t>restored</a:t>
            </a:r>
            <a:r>
              <a:rPr lang="en-US" dirty="0"/>
              <a:t>. </a:t>
            </a:r>
          </a:p>
          <a:p>
            <a:endParaRPr lang="en-US" dirty="0"/>
          </a:p>
          <a:p>
            <a:endParaRPr lang="en-US" dirty="0"/>
          </a:p>
        </p:txBody>
      </p:sp>
    </p:spTree>
    <p:extLst>
      <p:ext uri="{BB962C8B-B14F-4D97-AF65-F5344CB8AC3E}">
        <p14:creationId xmlns:p14="http://schemas.microsoft.com/office/powerpoint/2010/main" val="29916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6A676-229F-62E4-4E20-789AA55DFC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826C6B-A6DB-3528-18BC-6FB9CDC0FCF3}"/>
              </a:ext>
            </a:extLst>
          </p:cNvPr>
          <p:cNvSpPr>
            <a:spLocks noGrp="1"/>
          </p:cNvSpPr>
          <p:nvPr>
            <p:ph type="title"/>
          </p:nvPr>
        </p:nvSpPr>
        <p:spPr/>
        <p:txBody>
          <a:bodyPr>
            <a:normAutofit fontScale="90000"/>
          </a:bodyPr>
          <a:lstStyle/>
          <a:p>
            <a:r>
              <a:rPr lang="en-US" spc="-30" dirty="0"/>
              <a:t>God’s Glory Left Jerusalem, and Jerusalem Rejected the Incarnate Glory</a:t>
            </a:r>
            <a:endParaRPr lang="en-US" u="sng" spc="-30" dirty="0"/>
          </a:p>
        </p:txBody>
      </p:sp>
      <p:sp>
        <p:nvSpPr>
          <p:cNvPr id="3" name="Content Placeholder 2">
            <a:extLst>
              <a:ext uri="{FF2B5EF4-FFF2-40B4-BE49-F238E27FC236}">
                <a16:creationId xmlns:a16="http://schemas.microsoft.com/office/drawing/2014/main" id="{7A6B8334-B0F3-BF75-63D8-6F9DD2BD1036}"/>
              </a:ext>
            </a:extLst>
          </p:cNvPr>
          <p:cNvSpPr>
            <a:spLocks noGrp="1"/>
          </p:cNvSpPr>
          <p:nvPr>
            <p:ph idx="1"/>
          </p:nvPr>
        </p:nvSpPr>
        <p:spPr/>
        <p:txBody>
          <a:bodyPr>
            <a:normAutofit/>
          </a:bodyPr>
          <a:lstStyle/>
          <a:p>
            <a:r>
              <a:rPr lang="en-US" dirty="0"/>
              <a:t>Ezekiel records the </a:t>
            </a:r>
            <a:r>
              <a:rPr lang="en-US" b="1" u="sng" dirty="0"/>
              <a:t>departure</a:t>
            </a:r>
            <a:r>
              <a:rPr lang="en-US" dirty="0"/>
              <a:t> of God’s glory from Jerusalem.</a:t>
            </a:r>
            <a:endParaRPr lang="en-US" b="1" u="sng" dirty="0"/>
          </a:p>
          <a:p>
            <a:r>
              <a:rPr lang="en-US" dirty="0"/>
              <a:t>The Gospel of John records the </a:t>
            </a:r>
            <a:r>
              <a:rPr lang="en-US" b="1" u="sng" dirty="0"/>
              <a:t>rejection</a:t>
            </a:r>
            <a:r>
              <a:rPr lang="en-US" dirty="0"/>
              <a:t> of God’s glory in Jesus.</a:t>
            </a:r>
          </a:p>
          <a:p>
            <a:pPr marL="0" indent="0">
              <a:buNone/>
            </a:pPr>
            <a:endParaRPr lang="en-US" dirty="0"/>
          </a:p>
          <a:p>
            <a:endParaRPr lang="en-US" dirty="0"/>
          </a:p>
        </p:txBody>
      </p:sp>
    </p:spTree>
    <p:extLst>
      <p:ext uri="{BB962C8B-B14F-4D97-AF65-F5344CB8AC3E}">
        <p14:creationId xmlns:p14="http://schemas.microsoft.com/office/powerpoint/2010/main" val="384868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35D41-5C6A-E8CD-6F52-C62FA07404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CA0FD8-067A-4112-7428-D4A67B0553AE}"/>
              </a:ext>
            </a:extLst>
          </p:cNvPr>
          <p:cNvSpPr>
            <a:spLocks noGrp="1"/>
          </p:cNvSpPr>
          <p:nvPr>
            <p:ph type="title"/>
          </p:nvPr>
        </p:nvSpPr>
        <p:spPr/>
        <p:txBody>
          <a:bodyPr>
            <a:normAutofit fontScale="90000"/>
          </a:bodyPr>
          <a:lstStyle/>
          <a:p>
            <a:r>
              <a:rPr lang="en-US" dirty="0"/>
              <a:t>Jerusalem Launched God’s Mission</a:t>
            </a:r>
            <a:endParaRPr lang="en-US" u="sng" dirty="0"/>
          </a:p>
        </p:txBody>
      </p:sp>
      <p:sp>
        <p:nvSpPr>
          <p:cNvPr id="3" name="Content Placeholder 2">
            <a:extLst>
              <a:ext uri="{FF2B5EF4-FFF2-40B4-BE49-F238E27FC236}">
                <a16:creationId xmlns:a16="http://schemas.microsoft.com/office/drawing/2014/main" id="{230FEAE2-ACDD-D95B-FF93-BA38CC1D661C}"/>
              </a:ext>
            </a:extLst>
          </p:cNvPr>
          <p:cNvSpPr>
            <a:spLocks noGrp="1"/>
          </p:cNvSpPr>
          <p:nvPr>
            <p:ph idx="1"/>
          </p:nvPr>
        </p:nvSpPr>
        <p:spPr/>
        <p:txBody>
          <a:bodyPr>
            <a:normAutofit fontScale="92500" lnSpcReduction="20000"/>
          </a:bodyPr>
          <a:lstStyle/>
          <a:p>
            <a:r>
              <a:rPr lang="en-US" dirty="0"/>
              <a:t>The Church </a:t>
            </a:r>
            <a:r>
              <a:rPr lang="en-US" b="1" u="sng" dirty="0"/>
              <a:t>began</a:t>
            </a:r>
            <a:r>
              <a:rPr lang="en-US" dirty="0"/>
              <a:t> in Jerusalem.</a:t>
            </a:r>
            <a:endParaRPr lang="en-US" b="1" u="sng" dirty="0"/>
          </a:p>
          <a:p>
            <a:r>
              <a:rPr lang="en-US" dirty="0"/>
              <a:t>The Church went out from Jerusalem to reach the </a:t>
            </a:r>
            <a:r>
              <a:rPr lang="en-US" b="1" u="sng" dirty="0"/>
              <a:t>world</a:t>
            </a:r>
            <a:r>
              <a:rPr lang="en-US" dirty="0"/>
              <a:t>.</a:t>
            </a:r>
          </a:p>
          <a:p>
            <a:r>
              <a:rPr lang="en-US" dirty="0"/>
              <a:t>Church leaders met in Jerusalem for an important </a:t>
            </a:r>
            <a:r>
              <a:rPr lang="en-US" b="1" u="sng" dirty="0"/>
              <a:t>council</a:t>
            </a:r>
            <a:r>
              <a:rPr lang="en-US" dirty="0"/>
              <a:t>.</a:t>
            </a:r>
          </a:p>
          <a:p>
            <a:r>
              <a:rPr lang="en-US" dirty="0"/>
              <a:t>Events in Jerusalem resulted in Paul taking the gospel to </a:t>
            </a:r>
            <a:r>
              <a:rPr lang="en-US" b="1" u="sng" dirty="0"/>
              <a:t>Rome</a:t>
            </a:r>
            <a:r>
              <a:rPr lang="en-US" dirty="0"/>
              <a:t>.</a:t>
            </a:r>
          </a:p>
          <a:p>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391388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3A504-D9D7-BBB5-131E-8BF059D486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ADCCB6-AC95-F05B-7820-64EFD2707806}"/>
              </a:ext>
            </a:extLst>
          </p:cNvPr>
          <p:cNvSpPr>
            <a:spLocks noGrp="1"/>
          </p:cNvSpPr>
          <p:nvPr>
            <p:ph type="title"/>
          </p:nvPr>
        </p:nvSpPr>
        <p:spPr/>
        <p:txBody>
          <a:bodyPr>
            <a:normAutofit fontScale="90000"/>
          </a:bodyPr>
          <a:lstStyle/>
          <a:p>
            <a:r>
              <a:rPr lang="en-US" dirty="0"/>
              <a:t>God’s Glory in the Books of Genesis and Exodus</a:t>
            </a:r>
            <a:endParaRPr lang="en-US" u="sng" dirty="0"/>
          </a:p>
        </p:txBody>
      </p:sp>
      <p:sp>
        <p:nvSpPr>
          <p:cNvPr id="3" name="Content Placeholder 2">
            <a:extLst>
              <a:ext uri="{FF2B5EF4-FFF2-40B4-BE49-F238E27FC236}">
                <a16:creationId xmlns:a16="http://schemas.microsoft.com/office/drawing/2014/main" id="{1ADAA785-EA0F-0383-4915-477141599DDA}"/>
              </a:ext>
            </a:extLst>
          </p:cNvPr>
          <p:cNvSpPr>
            <a:spLocks noGrp="1"/>
          </p:cNvSpPr>
          <p:nvPr>
            <p:ph idx="1"/>
          </p:nvPr>
        </p:nvSpPr>
        <p:spPr/>
        <p:txBody>
          <a:bodyPr>
            <a:normAutofit/>
          </a:bodyPr>
          <a:lstStyle/>
          <a:p>
            <a:r>
              <a:rPr lang="en-US" dirty="0"/>
              <a:t>God’s glory is on display at the </a:t>
            </a:r>
            <a:br>
              <a:rPr lang="en-US" dirty="0"/>
            </a:br>
            <a:r>
              <a:rPr lang="en-US" dirty="0"/>
              <a:t>beginning of </a:t>
            </a:r>
            <a:r>
              <a:rPr lang="en-US" b="1" u="sng" dirty="0"/>
              <a:t>Genesis</a:t>
            </a:r>
            <a:r>
              <a:rPr lang="en-US" dirty="0"/>
              <a:t>.</a:t>
            </a:r>
          </a:p>
          <a:p>
            <a:r>
              <a:rPr lang="en-US" dirty="0"/>
              <a:t>God’s glory was on display in </a:t>
            </a:r>
            <a:r>
              <a:rPr lang="en-US" b="1" u="sng" dirty="0"/>
              <a:t>Egypt</a:t>
            </a:r>
            <a:r>
              <a:rPr lang="en-US" dirty="0"/>
              <a:t>.</a:t>
            </a:r>
          </a:p>
        </p:txBody>
      </p:sp>
    </p:spTree>
    <p:extLst>
      <p:ext uri="{BB962C8B-B14F-4D97-AF65-F5344CB8AC3E}">
        <p14:creationId xmlns:p14="http://schemas.microsoft.com/office/powerpoint/2010/main" val="310505739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EB363-A76D-0285-A659-90CCD24C8EE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26BF1B7-59B2-76FD-5A9D-AF67F5BEBA95}"/>
              </a:ext>
            </a:extLst>
          </p:cNvPr>
          <p:cNvSpPr>
            <a:spLocks noGrp="1"/>
          </p:cNvSpPr>
          <p:nvPr>
            <p:ph type="body" sz="quarter" idx="10"/>
          </p:nvPr>
        </p:nvSpPr>
        <p:spPr/>
        <p:txBody>
          <a:bodyPr anchor="ctr">
            <a:normAutofit/>
          </a:bodyPr>
          <a:lstStyle/>
          <a:p>
            <a:r>
              <a:rPr lang="en-US" dirty="0"/>
              <a:t>Take a moment to consider the value </a:t>
            </a:r>
            <a:br>
              <a:rPr lang="en-US" dirty="0"/>
            </a:br>
            <a:r>
              <a:rPr lang="en-US" dirty="0"/>
              <a:t>of tracing themes, using Jerusalem as </a:t>
            </a:r>
            <a:br>
              <a:rPr lang="en-US" dirty="0"/>
            </a:br>
            <a:r>
              <a:rPr lang="en-US" dirty="0"/>
              <a:t>an example. </a:t>
            </a:r>
          </a:p>
          <a:p>
            <a:r>
              <a:rPr lang="en-US" dirty="0"/>
              <a:t>Which has been the most beneficial </a:t>
            </a:r>
            <a:br>
              <a:rPr lang="en-US" dirty="0"/>
            </a:br>
            <a:r>
              <a:rPr lang="en-US" dirty="0"/>
              <a:t>theme you have studied? </a:t>
            </a:r>
          </a:p>
          <a:p>
            <a:r>
              <a:rPr lang="en-US" dirty="0"/>
              <a:t>What did you learn, and how does it change your view of the Old Testament? </a:t>
            </a:r>
          </a:p>
        </p:txBody>
      </p:sp>
    </p:spTree>
    <p:extLst>
      <p:ext uri="{BB962C8B-B14F-4D97-AF65-F5344CB8AC3E}">
        <p14:creationId xmlns:p14="http://schemas.microsoft.com/office/powerpoint/2010/main" val="284175173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9AD68-55EA-DA69-DF15-993C361320D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9A607C3-FC38-43B9-7798-D3C8548F9B26}"/>
              </a:ext>
            </a:extLst>
          </p:cNvPr>
          <p:cNvSpPr>
            <a:spLocks noGrp="1"/>
          </p:cNvSpPr>
          <p:nvPr>
            <p:ph type="body" sz="quarter" idx="10"/>
          </p:nvPr>
        </p:nvSpPr>
        <p:spPr/>
        <p:txBody>
          <a:bodyPr anchor="ctr">
            <a:normAutofit/>
          </a:bodyPr>
          <a:lstStyle/>
          <a:p>
            <a:r>
              <a:rPr lang="en-US" dirty="0"/>
              <a:t>In what sense did Jerusalem finally fulfill </a:t>
            </a:r>
            <a:br>
              <a:rPr lang="en-US" dirty="0"/>
            </a:br>
            <a:r>
              <a:rPr lang="en-US" dirty="0"/>
              <a:t>its chosen mission before God sent destruction in A.D. 70?</a:t>
            </a:r>
          </a:p>
          <a:p>
            <a:r>
              <a:rPr lang="en-US" dirty="0"/>
              <a:t>How did the early spread of the Church fulfill the longings of the psalmists </a:t>
            </a:r>
            <a:br>
              <a:rPr lang="en-US" dirty="0"/>
            </a:br>
            <a:r>
              <a:rPr lang="en-US" dirty="0"/>
              <a:t>and prophets? </a:t>
            </a:r>
          </a:p>
        </p:txBody>
      </p:sp>
    </p:spTree>
    <p:extLst>
      <p:ext uri="{BB962C8B-B14F-4D97-AF65-F5344CB8AC3E}">
        <p14:creationId xmlns:p14="http://schemas.microsoft.com/office/powerpoint/2010/main" val="190889624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2B136-B23D-BC1E-498D-7EFFF8610A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9BA17C-7B55-2D36-5F16-3E7E1F80F630}"/>
              </a:ext>
            </a:extLst>
          </p:cNvPr>
          <p:cNvSpPr>
            <a:spLocks noGrp="1"/>
          </p:cNvSpPr>
          <p:nvPr>
            <p:ph type="title"/>
          </p:nvPr>
        </p:nvSpPr>
        <p:spPr/>
        <p:txBody>
          <a:bodyPr>
            <a:normAutofit/>
          </a:bodyPr>
          <a:lstStyle/>
          <a:p>
            <a:r>
              <a:rPr lang="en-US" dirty="0"/>
              <a:t>The New Jerusalem</a:t>
            </a:r>
            <a:endParaRPr lang="en-US" u="sng" dirty="0"/>
          </a:p>
        </p:txBody>
      </p:sp>
      <p:sp>
        <p:nvSpPr>
          <p:cNvPr id="3" name="Content Placeholder 2">
            <a:extLst>
              <a:ext uri="{FF2B5EF4-FFF2-40B4-BE49-F238E27FC236}">
                <a16:creationId xmlns:a16="http://schemas.microsoft.com/office/drawing/2014/main" id="{3B71EDE0-979A-39FD-8846-2693FA32AF1B}"/>
              </a:ext>
            </a:extLst>
          </p:cNvPr>
          <p:cNvSpPr>
            <a:spLocks noGrp="1"/>
          </p:cNvSpPr>
          <p:nvPr>
            <p:ph idx="1"/>
          </p:nvPr>
        </p:nvSpPr>
        <p:spPr/>
        <p:txBody>
          <a:bodyPr>
            <a:normAutofit/>
          </a:bodyPr>
          <a:lstStyle/>
          <a:p>
            <a:r>
              <a:rPr lang="en-US" dirty="0"/>
              <a:t>In </a:t>
            </a:r>
            <a:r>
              <a:rPr lang="en-US" b="1" u="sng" dirty="0"/>
              <a:t>Isaiah</a:t>
            </a:r>
            <a:r>
              <a:rPr lang="en-US" dirty="0"/>
              <a:t>, the new Jerusalem is the future gathering place of God’s people.</a:t>
            </a:r>
          </a:p>
          <a:p>
            <a:endParaRPr lang="en-US" dirty="0"/>
          </a:p>
          <a:p>
            <a:endParaRPr lang="en-US" dirty="0"/>
          </a:p>
        </p:txBody>
      </p:sp>
    </p:spTree>
    <p:extLst>
      <p:ext uri="{BB962C8B-B14F-4D97-AF65-F5344CB8AC3E}">
        <p14:creationId xmlns:p14="http://schemas.microsoft.com/office/powerpoint/2010/main" val="339101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0E8CC-145A-EC7D-DE28-58B0F39270C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1F34175-C8B1-8199-39F0-FEFA8A9EDB8E}"/>
              </a:ext>
            </a:extLst>
          </p:cNvPr>
          <p:cNvSpPr>
            <a:spLocks noGrp="1"/>
          </p:cNvSpPr>
          <p:nvPr>
            <p:ph type="body" sz="quarter" idx="10"/>
          </p:nvPr>
        </p:nvSpPr>
        <p:spPr/>
        <p:txBody>
          <a:bodyPr anchor="ctr">
            <a:normAutofit/>
          </a:bodyPr>
          <a:lstStyle/>
          <a:p>
            <a:r>
              <a:rPr lang="en-US" dirty="0"/>
              <a:t>Have you ever talked to fellow Gentiles about heaven, especially when describing the benefits of becoming a Christian? </a:t>
            </a:r>
          </a:p>
          <a:p>
            <a:r>
              <a:rPr lang="en-US" dirty="0"/>
              <a:t>Did you talk about a city when you described heaven?</a:t>
            </a:r>
          </a:p>
        </p:txBody>
      </p:sp>
    </p:spTree>
    <p:extLst>
      <p:ext uri="{BB962C8B-B14F-4D97-AF65-F5344CB8AC3E}">
        <p14:creationId xmlns:p14="http://schemas.microsoft.com/office/powerpoint/2010/main" val="230097792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FF248-52D5-582D-AEE5-ABC8A29A396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ECDD223-BAF1-5611-E24D-FF727C2CB76E}"/>
              </a:ext>
            </a:extLst>
          </p:cNvPr>
          <p:cNvSpPr>
            <a:spLocks noGrp="1"/>
          </p:cNvSpPr>
          <p:nvPr>
            <p:ph type="body" sz="quarter" idx="10"/>
          </p:nvPr>
        </p:nvSpPr>
        <p:spPr/>
        <p:txBody>
          <a:bodyPr anchor="ctr">
            <a:normAutofit/>
          </a:bodyPr>
          <a:lstStyle/>
          <a:p>
            <a:r>
              <a:rPr lang="en-US" dirty="0"/>
              <a:t>Given what Jesus said about the main purpose of life (loving God and loving others to God’s glory), why might a city—ruled by the Messiah—be the ideal place to live for eternity?</a:t>
            </a:r>
          </a:p>
          <a:p>
            <a:r>
              <a:rPr lang="en-US" dirty="0"/>
              <a:t>Does this change what you will think about your future home in heaven?</a:t>
            </a:r>
          </a:p>
        </p:txBody>
      </p:sp>
    </p:spTree>
    <p:extLst>
      <p:ext uri="{BB962C8B-B14F-4D97-AF65-F5344CB8AC3E}">
        <p14:creationId xmlns:p14="http://schemas.microsoft.com/office/powerpoint/2010/main" val="224655062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75B08-018F-06C6-F9A4-33863CC2B7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EE8B7E-1982-45C2-7E53-53207ED7596C}"/>
              </a:ext>
            </a:extLst>
          </p:cNvPr>
          <p:cNvSpPr>
            <a:spLocks noGrp="1"/>
          </p:cNvSpPr>
          <p:nvPr>
            <p:ph type="title"/>
          </p:nvPr>
        </p:nvSpPr>
        <p:spPr/>
        <p:txBody>
          <a:bodyPr>
            <a:normAutofit/>
          </a:bodyPr>
          <a:lstStyle/>
          <a:p>
            <a:r>
              <a:rPr lang="en-US" dirty="0"/>
              <a:t>The New Jerusalem</a:t>
            </a:r>
            <a:endParaRPr lang="en-US" u="sng" dirty="0"/>
          </a:p>
        </p:txBody>
      </p:sp>
      <p:sp>
        <p:nvSpPr>
          <p:cNvPr id="3" name="Content Placeholder 2">
            <a:extLst>
              <a:ext uri="{FF2B5EF4-FFF2-40B4-BE49-F238E27FC236}">
                <a16:creationId xmlns:a16="http://schemas.microsoft.com/office/drawing/2014/main" id="{BC181CF7-1EE3-9E2F-806B-6BB271DDECE5}"/>
              </a:ext>
            </a:extLst>
          </p:cNvPr>
          <p:cNvSpPr>
            <a:spLocks noGrp="1"/>
          </p:cNvSpPr>
          <p:nvPr>
            <p:ph idx="1"/>
          </p:nvPr>
        </p:nvSpPr>
        <p:spPr/>
        <p:txBody>
          <a:bodyPr>
            <a:normAutofit/>
          </a:bodyPr>
          <a:lstStyle/>
          <a:p>
            <a:r>
              <a:rPr lang="en-US" dirty="0"/>
              <a:t>In </a:t>
            </a:r>
            <a:r>
              <a:rPr lang="en-US" b="1" u="sng" dirty="0"/>
              <a:t>Isaiah</a:t>
            </a:r>
            <a:r>
              <a:rPr lang="en-US" dirty="0"/>
              <a:t>, the new Jerusalem is the future gathering place of God’s people.</a:t>
            </a:r>
          </a:p>
          <a:p>
            <a:r>
              <a:rPr lang="en-US" dirty="0"/>
              <a:t>In </a:t>
            </a:r>
            <a:r>
              <a:rPr lang="en-US" b="1" u="sng" dirty="0"/>
              <a:t>Revelation</a:t>
            </a:r>
            <a:r>
              <a:rPr lang="en-US" dirty="0"/>
              <a:t>, the new Jerusalem is the place of blessing for all nations.</a:t>
            </a:r>
          </a:p>
          <a:p>
            <a:endParaRPr lang="en-US" dirty="0"/>
          </a:p>
          <a:p>
            <a:endParaRPr lang="en-US" dirty="0"/>
          </a:p>
        </p:txBody>
      </p:sp>
    </p:spTree>
    <p:extLst>
      <p:ext uri="{BB962C8B-B14F-4D97-AF65-F5344CB8AC3E}">
        <p14:creationId xmlns:p14="http://schemas.microsoft.com/office/powerpoint/2010/main" val="176302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3366D-2195-504A-1057-CFF3D9146F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328368-7A1C-F12B-0275-231EDDAB9D60}"/>
              </a:ext>
            </a:extLst>
          </p:cNvPr>
          <p:cNvSpPr>
            <a:spLocks noGrp="1"/>
          </p:cNvSpPr>
          <p:nvPr>
            <p:ph type="title"/>
          </p:nvPr>
        </p:nvSpPr>
        <p:spPr/>
        <p:txBody>
          <a:bodyPr>
            <a:normAutofit/>
          </a:bodyPr>
          <a:lstStyle/>
          <a:p>
            <a:r>
              <a:rPr lang="en-US" dirty="0"/>
              <a:t>Conclusion</a:t>
            </a:r>
            <a:endParaRPr lang="en-US" u="sng" dirty="0"/>
          </a:p>
        </p:txBody>
      </p:sp>
      <p:sp>
        <p:nvSpPr>
          <p:cNvPr id="3" name="Content Placeholder 2">
            <a:extLst>
              <a:ext uri="{FF2B5EF4-FFF2-40B4-BE49-F238E27FC236}">
                <a16:creationId xmlns:a16="http://schemas.microsoft.com/office/drawing/2014/main" id="{3D0D4DB4-581A-383A-CB33-0E875667D1E1}"/>
              </a:ext>
            </a:extLst>
          </p:cNvPr>
          <p:cNvSpPr>
            <a:spLocks noGrp="1"/>
          </p:cNvSpPr>
          <p:nvPr>
            <p:ph idx="1"/>
          </p:nvPr>
        </p:nvSpPr>
        <p:spPr/>
        <p:txBody>
          <a:bodyPr>
            <a:normAutofit/>
          </a:bodyPr>
          <a:lstStyle/>
          <a:p>
            <a:endParaRPr lang="en-US" dirty="0"/>
          </a:p>
          <a:p>
            <a:endParaRPr lang="en-US" dirty="0"/>
          </a:p>
        </p:txBody>
      </p:sp>
    </p:spTree>
    <p:extLst>
      <p:ext uri="{BB962C8B-B14F-4D97-AF65-F5344CB8AC3E}">
        <p14:creationId xmlns:p14="http://schemas.microsoft.com/office/powerpoint/2010/main" val="219322087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8969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BB17C3-BD51-93A0-0037-BD59C361FA72}"/>
              </a:ext>
            </a:extLst>
          </p:cNvPr>
          <p:cNvSpPr>
            <a:spLocks noGrp="1"/>
          </p:cNvSpPr>
          <p:nvPr>
            <p:ph type="body" sz="quarter" idx="10"/>
          </p:nvPr>
        </p:nvSpPr>
        <p:spPr/>
        <p:txBody>
          <a:bodyPr/>
          <a:lstStyle/>
          <a:p>
            <a:r>
              <a:rPr lang="en-US" dirty="0"/>
              <a:t>How could Pharaoh be responsible for his choices if God hardened His heart?</a:t>
            </a:r>
          </a:p>
        </p:txBody>
      </p:sp>
    </p:spTree>
    <p:extLst>
      <p:ext uri="{BB962C8B-B14F-4D97-AF65-F5344CB8AC3E}">
        <p14:creationId xmlns:p14="http://schemas.microsoft.com/office/powerpoint/2010/main" val="2030908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6E9E5-AA67-B69E-9A7C-258C4130F8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90CE03-3807-AC42-2080-3A0974F8CA09}"/>
              </a:ext>
            </a:extLst>
          </p:cNvPr>
          <p:cNvSpPr>
            <a:spLocks noGrp="1"/>
          </p:cNvSpPr>
          <p:nvPr>
            <p:ph type="title"/>
          </p:nvPr>
        </p:nvSpPr>
        <p:spPr/>
        <p:txBody>
          <a:bodyPr>
            <a:normAutofit fontScale="90000"/>
          </a:bodyPr>
          <a:lstStyle/>
          <a:p>
            <a:r>
              <a:rPr lang="en-US" dirty="0"/>
              <a:t>God’s Glory in the Books of Genesis and Exodus</a:t>
            </a:r>
            <a:endParaRPr lang="en-US" u="sng" dirty="0"/>
          </a:p>
        </p:txBody>
      </p:sp>
      <p:sp>
        <p:nvSpPr>
          <p:cNvPr id="3" name="Content Placeholder 2">
            <a:extLst>
              <a:ext uri="{FF2B5EF4-FFF2-40B4-BE49-F238E27FC236}">
                <a16:creationId xmlns:a16="http://schemas.microsoft.com/office/drawing/2014/main" id="{FFB16FC3-ED5B-2EB9-580E-DCD1549E1073}"/>
              </a:ext>
            </a:extLst>
          </p:cNvPr>
          <p:cNvSpPr>
            <a:spLocks noGrp="1"/>
          </p:cNvSpPr>
          <p:nvPr>
            <p:ph idx="1"/>
          </p:nvPr>
        </p:nvSpPr>
        <p:spPr/>
        <p:txBody>
          <a:bodyPr>
            <a:normAutofit/>
          </a:bodyPr>
          <a:lstStyle/>
          <a:p>
            <a:r>
              <a:rPr lang="en-US" dirty="0"/>
              <a:t>God’s glory is on display at the </a:t>
            </a:r>
            <a:br>
              <a:rPr lang="en-US" dirty="0"/>
            </a:br>
            <a:r>
              <a:rPr lang="en-US" dirty="0"/>
              <a:t>beginning of </a:t>
            </a:r>
            <a:r>
              <a:rPr lang="en-US" b="1" u="sng" dirty="0"/>
              <a:t>Genesis</a:t>
            </a:r>
            <a:r>
              <a:rPr lang="en-US" dirty="0"/>
              <a:t>.</a:t>
            </a:r>
          </a:p>
          <a:p>
            <a:r>
              <a:rPr lang="en-US" dirty="0"/>
              <a:t>God’s glory was on display in </a:t>
            </a:r>
            <a:r>
              <a:rPr lang="en-US" b="1" u="sng" dirty="0"/>
              <a:t>Egypt</a:t>
            </a:r>
            <a:r>
              <a:rPr lang="en-US" dirty="0"/>
              <a:t>.</a:t>
            </a:r>
          </a:p>
          <a:p>
            <a:r>
              <a:rPr lang="en-US" dirty="0"/>
              <a:t>God’s glory was on display after </a:t>
            </a:r>
            <a:br>
              <a:rPr lang="en-US" dirty="0"/>
            </a:br>
            <a:r>
              <a:rPr lang="en-US" dirty="0"/>
              <a:t>the </a:t>
            </a:r>
            <a:r>
              <a:rPr lang="en-US" b="1" u="sng" dirty="0"/>
              <a:t>Exodus</a:t>
            </a:r>
            <a:r>
              <a:rPr lang="en-US" dirty="0"/>
              <a:t>.</a:t>
            </a:r>
          </a:p>
        </p:txBody>
      </p:sp>
    </p:spTree>
    <p:extLst>
      <p:ext uri="{BB962C8B-B14F-4D97-AF65-F5344CB8AC3E}">
        <p14:creationId xmlns:p14="http://schemas.microsoft.com/office/powerpoint/2010/main" val="2573882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44118-3FA5-3910-5608-73082765B9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EB1D15-203D-A2EA-CC37-E43702ABCDED}"/>
              </a:ext>
            </a:extLst>
          </p:cNvPr>
          <p:cNvSpPr>
            <a:spLocks noGrp="1"/>
          </p:cNvSpPr>
          <p:nvPr>
            <p:ph type="title"/>
          </p:nvPr>
        </p:nvSpPr>
        <p:spPr/>
        <p:txBody>
          <a:bodyPr>
            <a:normAutofit/>
          </a:bodyPr>
          <a:lstStyle/>
          <a:p>
            <a:r>
              <a:rPr lang="en-US" dirty="0"/>
              <a:t>The Glory Departs</a:t>
            </a:r>
            <a:endParaRPr lang="en-US" u="sng" dirty="0"/>
          </a:p>
        </p:txBody>
      </p:sp>
      <p:sp>
        <p:nvSpPr>
          <p:cNvPr id="3" name="Content Placeholder 2">
            <a:extLst>
              <a:ext uri="{FF2B5EF4-FFF2-40B4-BE49-F238E27FC236}">
                <a16:creationId xmlns:a16="http://schemas.microsoft.com/office/drawing/2014/main" id="{DD796886-5CEE-4841-73CC-49E8340FC10B}"/>
              </a:ext>
            </a:extLst>
          </p:cNvPr>
          <p:cNvSpPr>
            <a:spLocks noGrp="1"/>
          </p:cNvSpPr>
          <p:nvPr>
            <p:ph idx="1"/>
          </p:nvPr>
        </p:nvSpPr>
        <p:spPr/>
        <p:txBody>
          <a:bodyPr/>
          <a:lstStyle/>
          <a:p>
            <a:r>
              <a:rPr lang="en-US" spc="-100" dirty="0"/>
              <a:t>Ichabod and David are lessons on the importance of taking God’s glory </a:t>
            </a:r>
            <a:r>
              <a:rPr lang="en-US" b="1" u="sng" spc="-100" dirty="0"/>
              <a:t>seriously</a:t>
            </a:r>
            <a:r>
              <a:rPr lang="en-US" spc="-100" dirty="0"/>
              <a:t>.</a:t>
            </a:r>
          </a:p>
        </p:txBody>
      </p:sp>
    </p:spTree>
    <p:extLst>
      <p:ext uri="{BB962C8B-B14F-4D97-AF65-F5344CB8AC3E}">
        <p14:creationId xmlns:p14="http://schemas.microsoft.com/office/powerpoint/2010/main" val="338381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14AE39-4DA9-7A15-8558-4A66CE477576}"/>
              </a:ext>
            </a:extLst>
          </p:cNvPr>
          <p:cNvSpPr>
            <a:spLocks noGrp="1"/>
          </p:cNvSpPr>
          <p:nvPr>
            <p:ph type="body" sz="quarter" idx="10"/>
          </p:nvPr>
        </p:nvSpPr>
        <p:spPr/>
        <p:txBody>
          <a:bodyPr/>
          <a:lstStyle/>
          <a:p>
            <a:r>
              <a:rPr lang="en-US" dirty="0"/>
              <a:t>Read 2 Samuel 7:22, 26. </a:t>
            </a:r>
          </a:p>
          <a:p>
            <a:r>
              <a:rPr lang="en-US" dirty="0"/>
              <a:t>In David’s prayer, what does he say he believes about God? </a:t>
            </a:r>
          </a:p>
          <a:p>
            <a:r>
              <a:rPr lang="en-US" dirty="0"/>
              <a:t>What does David emphasize about God?</a:t>
            </a:r>
          </a:p>
          <a:p>
            <a:r>
              <a:rPr lang="en-US" dirty="0"/>
              <a:t>Think of some ways David’s observations appear later in the New Testament.</a:t>
            </a:r>
          </a:p>
        </p:txBody>
      </p:sp>
    </p:spTree>
    <p:extLst>
      <p:ext uri="{BB962C8B-B14F-4D97-AF65-F5344CB8AC3E}">
        <p14:creationId xmlns:p14="http://schemas.microsoft.com/office/powerpoint/2010/main" val="3879257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045E30-1A80-BF4D-3E5B-EC658B584E9D}"/>
              </a:ext>
            </a:extLst>
          </p:cNvPr>
          <p:cNvSpPr>
            <a:spLocks noGrp="1"/>
          </p:cNvSpPr>
          <p:nvPr>
            <p:ph type="body" sz="quarter" idx="10"/>
          </p:nvPr>
        </p:nvSpPr>
        <p:spPr/>
        <p:txBody>
          <a:bodyPr>
            <a:normAutofit/>
          </a:bodyPr>
          <a:lstStyle/>
          <a:p>
            <a:r>
              <a:rPr lang="en-US" dirty="0"/>
              <a:t>LESSON ONE</a:t>
            </a:r>
          </a:p>
        </p:txBody>
      </p:sp>
      <p:sp>
        <p:nvSpPr>
          <p:cNvPr id="3" name="Text Placeholder 2">
            <a:extLst>
              <a:ext uri="{FF2B5EF4-FFF2-40B4-BE49-F238E27FC236}">
                <a16:creationId xmlns:a16="http://schemas.microsoft.com/office/drawing/2014/main" id="{A512DDAE-7631-7ECF-072E-B5E21A5A002D}"/>
              </a:ext>
            </a:extLst>
          </p:cNvPr>
          <p:cNvSpPr>
            <a:spLocks noGrp="1"/>
          </p:cNvSpPr>
          <p:nvPr>
            <p:ph type="body" sz="quarter" idx="11"/>
          </p:nvPr>
        </p:nvSpPr>
        <p:spPr/>
        <p:txBody>
          <a:bodyPr>
            <a:normAutofit fontScale="85000" lnSpcReduction="10000"/>
          </a:bodyPr>
          <a:lstStyle/>
          <a:p>
            <a:pPr>
              <a:lnSpc>
                <a:spcPct val="120000"/>
              </a:lnSpc>
            </a:pPr>
            <a:r>
              <a:rPr lang="en-US" b="1" dirty="0"/>
              <a:t>Introducing Biblical Theology</a:t>
            </a:r>
            <a:endParaRPr lang="en-US" dirty="0"/>
          </a:p>
        </p:txBody>
      </p:sp>
      <p:sp>
        <p:nvSpPr>
          <p:cNvPr id="6" name="Text Placeholder 5">
            <a:extLst>
              <a:ext uri="{FF2B5EF4-FFF2-40B4-BE49-F238E27FC236}">
                <a16:creationId xmlns:a16="http://schemas.microsoft.com/office/drawing/2014/main" id="{93C9C850-D7C2-8855-4CDB-BCA82DD45A2C}"/>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696338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0E8C5-E656-7B78-773D-D439830BED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64C7D7-8765-385C-2711-9B9B430FB564}"/>
              </a:ext>
            </a:extLst>
          </p:cNvPr>
          <p:cNvSpPr>
            <a:spLocks noGrp="1"/>
          </p:cNvSpPr>
          <p:nvPr>
            <p:ph type="title"/>
          </p:nvPr>
        </p:nvSpPr>
        <p:spPr/>
        <p:txBody>
          <a:bodyPr>
            <a:normAutofit/>
          </a:bodyPr>
          <a:lstStyle/>
          <a:p>
            <a:r>
              <a:rPr lang="en-US" dirty="0"/>
              <a:t>The Glory Departs</a:t>
            </a:r>
            <a:endParaRPr lang="en-US" u="sng" dirty="0"/>
          </a:p>
        </p:txBody>
      </p:sp>
      <p:sp>
        <p:nvSpPr>
          <p:cNvPr id="3" name="Content Placeholder 2">
            <a:extLst>
              <a:ext uri="{FF2B5EF4-FFF2-40B4-BE49-F238E27FC236}">
                <a16:creationId xmlns:a16="http://schemas.microsoft.com/office/drawing/2014/main" id="{F6D7F88C-D3A7-DC1E-6AA0-7EFD33B54E47}"/>
              </a:ext>
            </a:extLst>
          </p:cNvPr>
          <p:cNvSpPr>
            <a:spLocks noGrp="1"/>
          </p:cNvSpPr>
          <p:nvPr>
            <p:ph idx="1"/>
          </p:nvPr>
        </p:nvSpPr>
        <p:spPr/>
        <p:txBody>
          <a:bodyPr/>
          <a:lstStyle/>
          <a:p>
            <a:r>
              <a:rPr lang="en-US" spc="-100" dirty="0"/>
              <a:t>Ichabod and David are lessons on the importance of taking God’s glory </a:t>
            </a:r>
            <a:r>
              <a:rPr lang="en-US" b="1" u="sng" spc="-100" dirty="0"/>
              <a:t>seriously</a:t>
            </a:r>
            <a:r>
              <a:rPr lang="en-US" spc="-100" dirty="0"/>
              <a:t>.</a:t>
            </a:r>
          </a:p>
          <a:p>
            <a:r>
              <a:rPr lang="en-US" dirty="0"/>
              <a:t>God’s glory filled Solomon’s </a:t>
            </a:r>
            <a:r>
              <a:rPr lang="en-US" b="1" u="sng" dirty="0"/>
              <a:t>Temple</a:t>
            </a:r>
            <a:r>
              <a:rPr lang="en-US" dirty="0"/>
              <a:t>.</a:t>
            </a:r>
          </a:p>
        </p:txBody>
      </p:sp>
    </p:spTree>
    <p:extLst>
      <p:ext uri="{BB962C8B-B14F-4D97-AF65-F5344CB8AC3E}">
        <p14:creationId xmlns:p14="http://schemas.microsoft.com/office/powerpoint/2010/main" val="758248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7D7BF-DAB6-CB35-3996-26EFEB8702B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0C04A76-7806-FCCD-ED1F-F447405A415E}"/>
              </a:ext>
            </a:extLst>
          </p:cNvPr>
          <p:cNvSpPr>
            <a:spLocks noGrp="1"/>
          </p:cNvSpPr>
          <p:nvPr>
            <p:ph type="body" sz="quarter" idx="10"/>
          </p:nvPr>
        </p:nvSpPr>
        <p:spPr/>
        <p:txBody>
          <a:bodyPr anchor="ctr">
            <a:normAutofit/>
          </a:bodyPr>
          <a:lstStyle/>
          <a:p>
            <a:pPr>
              <a:lnSpc>
                <a:spcPct val="100000"/>
              </a:lnSpc>
            </a:pPr>
            <a:r>
              <a:rPr lang="en-US" spc="-50" dirty="0"/>
              <a:t>Read the story of Naaman in 2 Kings 5:1–14.</a:t>
            </a:r>
          </a:p>
          <a:p>
            <a:pPr>
              <a:lnSpc>
                <a:spcPct val="100000"/>
              </a:lnSpc>
            </a:pPr>
            <a:r>
              <a:rPr lang="en-US" dirty="0"/>
              <a:t>How could Gentiles experience God’s glory before the coming of the Messiah, even without becoming Israelites?</a:t>
            </a:r>
          </a:p>
        </p:txBody>
      </p:sp>
    </p:spTree>
    <p:extLst>
      <p:ext uri="{BB962C8B-B14F-4D97-AF65-F5344CB8AC3E}">
        <p14:creationId xmlns:p14="http://schemas.microsoft.com/office/powerpoint/2010/main" val="2418355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57E30-5E4D-3A85-C8F3-767F83432D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B04FD6-5D48-9749-E388-D41AC323DF4C}"/>
              </a:ext>
            </a:extLst>
          </p:cNvPr>
          <p:cNvSpPr>
            <a:spLocks noGrp="1"/>
          </p:cNvSpPr>
          <p:nvPr>
            <p:ph type="title"/>
          </p:nvPr>
        </p:nvSpPr>
        <p:spPr/>
        <p:txBody>
          <a:bodyPr>
            <a:normAutofit/>
          </a:bodyPr>
          <a:lstStyle/>
          <a:p>
            <a:r>
              <a:rPr lang="en-US" dirty="0"/>
              <a:t>The Glory Departs</a:t>
            </a:r>
            <a:endParaRPr lang="en-US" u="sng" dirty="0"/>
          </a:p>
        </p:txBody>
      </p:sp>
      <p:sp>
        <p:nvSpPr>
          <p:cNvPr id="3" name="Content Placeholder 2">
            <a:extLst>
              <a:ext uri="{FF2B5EF4-FFF2-40B4-BE49-F238E27FC236}">
                <a16:creationId xmlns:a16="http://schemas.microsoft.com/office/drawing/2014/main" id="{5E7A7DF9-CF89-D19D-A301-F6180584FEA5}"/>
              </a:ext>
            </a:extLst>
          </p:cNvPr>
          <p:cNvSpPr>
            <a:spLocks noGrp="1"/>
          </p:cNvSpPr>
          <p:nvPr>
            <p:ph idx="1"/>
          </p:nvPr>
        </p:nvSpPr>
        <p:spPr/>
        <p:txBody>
          <a:bodyPr/>
          <a:lstStyle/>
          <a:p>
            <a:r>
              <a:rPr lang="en-US" spc="-100" dirty="0"/>
              <a:t>Ichabod and David are lessons on the importance of taking God’s glory </a:t>
            </a:r>
            <a:r>
              <a:rPr lang="en-US" b="1" u="sng" spc="-100" dirty="0"/>
              <a:t>seriously</a:t>
            </a:r>
            <a:r>
              <a:rPr lang="en-US" spc="-100" dirty="0"/>
              <a:t>.</a:t>
            </a:r>
          </a:p>
          <a:p>
            <a:r>
              <a:rPr lang="en-US" dirty="0"/>
              <a:t>God’s glory filled Solomon’s </a:t>
            </a:r>
            <a:r>
              <a:rPr lang="en-US" b="1" u="sng" dirty="0"/>
              <a:t>Temple</a:t>
            </a:r>
            <a:r>
              <a:rPr lang="en-US" dirty="0"/>
              <a:t>.</a:t>
            </a:r>
          </a:p>
          <a:p>
            <a:r>
              <a:rPr lang="en-US" dirty="0"/>
              <a:t>God’s glory left Israel because of her </a:t>
            </a:r>
            <a:r>
              <a:rPr lang="en-US" b="1" u="sng" dirty="0"/>
              <a:t>failure</a:t>
            </a:r>
            <a:r>
              <a:rPr lang="en-US" dirty="0"/>
              <a:t> and apostasy.</a:t>
            </a:r>
          </a:p>
        </p:txBody>
      </p:sp>
    </p:spTree>
    <p:extLst>
      <p:ext uri="{BB962C8B-B14F-4D97-AF65-F5344CB8AC3E}">
        <p14:creationId xmlns:p14="http://schemas.microsoft.com/office/powerpoint/2010/main" val="1525219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87168-93B0-50E9-373F-99CC54A2FC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64C0F3-9DAB-8E3A-9C12-3AFA04E899CC}"/>
              </a:ext>
            </a:extLst>
          </p:cNvPr>
          <p:cNvSpPr>
            <a:spLocks noGrp="1"/>
          </p:cNvSpPr>
          <p:nvPr>
            <p:ph type="title"/>
          </p:nvPr>
        </p:nvSpPr>
        <p:spPr/>
        <p:txBody>
          <a:bodyPr>
            <a:normAutofit/>
          </a:bodyPr>
          <a:lstStyle/>
          <a:p>
            <a:r>
              <a:rPr lang="en-US" dirty="0"/>
              <a:t>The Glory Returns</a:t>
            </a:r>
            <a:endParaRPr lang="en-US" u="sng" dirty="0"/>
          </a:p>
        </p:txBody>
      </p:sp>
      <p:sp>
        <p:nvSpPr>
          <p:cNvPr id="3" name="Content Placeholder 2">
            <a:extLst>
              <a:ext uri="{FF2B5EF4-FFF2-40B4-BE49-F238E27FC236}">
                <a16:creationId xmlns:a16="http://schemas.microsoft.com/office/drawing/2014/main" id="{C21AEC52-FD53-5A7F-0923-E20D6B13075A}"/>
              </a:ext>
            </a:extLst>
          </p:cNvPr>
          <p:cNvSpPr>
            <a:spLocks noGrp="1"/>
          </p:cNvSpPr>
          <p:nvPr>
            <p:ph idx="1"/>
          </p:nvPr>
        </p:nvSpPr>
        <p:spPr/>
        <p:txBody>
          <a:bodyPr/>
          <a:lstStyle/>
          <a:p>
            <a:r>
              <a:rPr lang="en-US" dirty="0"/>
              <a:t>God’s glory is displayed in </a:t>
            </a:r>
            <a:br>
              <a:rPr lang="en-US" dirty="0"/>
            </a:br>
            <a:r>
              <a:rPr lang="en-US" dirty="0"/>
              <a:t>the eternal </a:t>
            </a:r>
            <a:r>
              <a:rPr lang="en-US" b="1" u="sng" dirty="0"/>
              <a:t>Logos</a:t>
            </a:r>
            <a:r>
              <a:rPr lang="en-US" dirty="0"/>
              <a:t>.</a:t>
            </a:r>
          </a:p>
          <a:p>
            <a:r>
              <a:rPr lang="en-US" dirty="0"/>
              <a:t>God’s glory is displayed in </a:t>
            </a:r>
            <a:br>
              <a:rPr lang="en-US" dirty="0"/>
            </a:br>
            <a:r>
              <a:rPr lang="en-US" dirty="0"/>
              <a:t>“the Word became </a:t>
            </a:r>
            <a:r>
              <a:rPr lang="en-US" b="1" u="sng" dirty="0"/>
              <a:t>flesh</a:t>
            </a:r>
            <a:r>
              <a:rPr lang="en-US" dirty="0"/>
              <a:t>.”</a:t>
            </a:r>
          </a:p>
        </p:txBody>
      </p:sp>
    </p:spTree>
    <p:extLst>
      <p:ext uri="{BB962C8B-B14F-4D97-AF65-F5344CB8AC3E}">
        <p14:creationId xmlns:p14="http://schemas.microsoft.com/office/powerpoint/2010/main" val="216521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0417C-E10A-109F-4160-5C8658B57B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52C1EA-CAF3-D620-53CC-F9857AA5A49C}"/>
              </a:ext>
            </a:extLst>
          </p:cNvPr>
          <p:cNvSpPr>
            <a:spLocks noGrp="1"/>
          </p:cNvSpPr>
          <p:nvPr>
            <p:ph type="title"/>
          </p:nvPr>
        </p:nvSpPr>
        <p:spPr/>
        <p:txBody>
          <a:bodyPr>
            <a:normAutofit fontScale="90000"/>
          </a:bodyPr>
          <a:lstStyle/>
          <a:p>
            <a:r>
              <a:rPr lang="en-US" spc="-120" dirty="0"/>
              <a:t>God’s Glory in the Church Age and Beyond</a:t>
            </a:r>
            <a:endParaRPr lang="en-US" u="sng" spc="-120" dirty="0"/>
          </a:p>
        </p:txBody>
      </p:sp>
      <p:sp>
        <p:nvSpPr>
          <p:cNvPr id="3" name="Content Placeholder 2">
            <a:extLst>
              <a:ext uri="{FF2B5EF4-FFF2-40B4-BE49-F238E27FC236}">
                <a16:creationId xmlns:a16="http://schemas.microsoft.com/office/drawing/2014/main" id="{E70D3D57-E47A-8A8A-121D-2E5DF4B1B173}"/>
              </a:ext>
            </a:extLst>
          </p:cNvPr>
          <p:cNvSpPr>
            <a:spLocks noGrp="1"/>
          </p:cNvSpPr>
          <p:nvPr>
            <p:ph idx="1"/>
          </p:nvPr>
        </p:nvSpPr>
        <p:spPr/>
        <p:txBody>
          <a:bodyPr>
            <a:normAutofit/>
          </a:bodyPr>
          <a:lstStyle/>
          <a:p>
            <a:r>
              <a:rPr lang="en-US" dirty="0"/>
              <a:t>In Acts, God’s glory is put on display to the </a:t>
            </a:r>
            <a:r>
              <a:rPr lang="en-US" b="1" u="sng" dirty="0"/>
              <a:t>world</a:t>
            </a:r>
            <a:r>
              <a:rPr lang="en-US" dirty="0"/>
              <a:t>.</a:t>
            </a:r>
          </a:p>
          <a:p>
            <a:r>
              <a:rPr lang="en-US" dirty="0"/>
              <a:t>In the epistles, God’s glory is put on display in </a:t>
            </a:r>
            <a:r>
              <a:rPr lang="en-US" b="1" u="sng" dirty="0"/>
              <a:t>believers</a:t>
            </a:r>
            <a:r>
              <a:rPr lang="en-US" dirty="0"/>
              <a:t>.</a:t>
            </a:r>
          </a:p>
          <a:p>
            <a:r>
              <a:rPr lang="en-US" dirty="0"/>
              <a:t>In Revelation, God’s glory is put on display for all </a:t>
            </a:r>
            <a:r>
              <a:rPr lang="en-US" b="1" u="sng" dirty="0"/>
              <a:t>eternity</a:t>
            </a:r>
            <a:r>
              <a:rPr lang="en-US" dirty="0"/>
              <a:t>.</a:t>
            </a:r>
          </a:p>
        </p:txBody>
      </p:sp>
    </p:spTree>
    <p:extLst>
      <p:ext uri="{BB962C8B-B14F-4D97-AF65-F5344CB8AC3E}">
        <p14:creationId xmlns:p14="http://schemas.microsoft.com/office/powerpoint/2010/main" val="327686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C1B42-100E-1D58-A917-22E57BB0EB4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0D6B60F-CCBF-D316-75A1-5593483D4795}"/>
              </a:ext>
            </a:extLst>
          </p:cNvPr>
          <p:cNvSpPr>
            <a:spLocks noGrp="1"/>
          </p:cNvSpPr>
          <p:nvPr>
            <p:ph type="body" sz="quarter" idx="10"/>
          </p:nvPr>
        </p:nvSpPr>
        <p:spPr/>
        <p:txBody>
          <a:bodyPr anchor="ctr">
            <a:normAutofit/>
          </a:bodyPr>
          <a:lstStyle/>
          <a:p>
            <a:pPr>
              <a:lnSpc>
                <a:spcPct val="100000"/>
              </a:lnSpc>
            </a:pPr>
            <a:r>
              <a:rPr lang="en-US" dirty="0"/>
              <a:t>Listen to the following description of Jesus. Read Revelation 1:12–16. </a:t>
            </a:r>
          </a:p>
          <a:p>
            <a:pPr>
              <a:lnSpc>
                <a:spcPct val="100000"/>
              </a:lnSpc>
            </a:pPr>
            <a:r>
              <a:rPr lang="en-US" dirty="0"/>
              <a:t>Explain how this powerful–though striking—imagery of the Son manifests God’s glory.</a:t>
            </a:r>
          </a:p>
        </p:txBody>
      </p:sp>
    </p:spTree>
    <p:extLst>
      <p:ext uri="{BB962C8B-B14F-4D97-AF65-F5344CB8AC3E}">
        <p14:creationId xmlns:p14="http://schemas.microsoft.com/office/powerpoint/2010/main" val="255854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E7D81-3F9C-B391-8C49-AFAE0F4D74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A5BE5E-0885-8C50-6D6F-29789CB57C4D}"/>
              </a:ext>
            </a:extLst>
          </p:cNvPr>
          <p:cNvSpPr>
            <a:spLocks noGrp="1"/>
          </p:cNvSpPr>
          <p:nvPr>
            <p:ph type="title"/>
          </p:nvPr>
        </p:nvSpPr>
        <p:spPr/>
        <p:txBody>
          <a:bodyPr>
            <a:normAutofit/>
          </a:bodyPr>
          <a:lstStyle/>
          <a:p>
            <a:r>
              <a:rPr lang="en-US" dirty="0"/>
              <a:t>Conclusion</a:t>
            </a:r>
            <a:endParaRPr lang="en-US" u="sng" dirty="0"/>
          </a:p>
        </p:txBody>
      </p:sp>
      <p:sp>
        <p:nvSpPr>
          <p:cNvPr id="3" name="Content Placeholder 2">
            <a:extLst>
              <a:ext uri="{FF2B5EF4-FFF2-40B4-BE49-F238E27FC236}">
                <a16:creationId xmlns:a16="http://schemas.microsoft.com/office/drawing/2014/main" id="{E6F39E4A-89B1-33A9-694B-5B54722F7789}"/>
              </a:ext>
            </a:extLst>
          </p:cNvPr>
          <p:cNvSpPr>
            <a:spLocks noGrp="1"/>
          </p:cNvSpPr>
          <p:nvPr>
            <p:ph idx="1"/>
          </p:nvPr>
        </p:nvSpPr>
        <p:spPr/>
        <p:txBody>
          <a:bodyPr>
            <a:normAutofit/>
          </a:bodyPr>
          <a:lstStyle/>
          <a:p>
            <a:endParaRPr lang="en-US" dirty="0"/>
          </a:p>
          <a:p>
            <a:endParaRPr lang="en-US" dirty="0"/>
          </a:p>
        </p:txBody>
      </p:sp>
    </p:spTree>
    <p:extLst>
      <p:ext uri="{BB962C8B-B14F-4D97-AF65-F5344CB8AC3E}">
        <p14:creationId xmlns:p14="http://schemas.microsoft.com/office/powerpoint/2010/main" val="1324497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3049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328A44-7CCC-2159-1034-5DE495A3BBBA}"/>
              </a:ext>
            </a:extLst>
          </p:cNvPr>
          <p:cNvSpPr>
            <a:spLocks noGrp="1"/>
          </p:cNvSpPr>
          <p:nvPr>
            <p:ph type="body" sz="quarter" idx="10"/>
          </p:nvPr>
        </p:nvSpPr>
        <p:spPr/>
        <p:txBody>
          <a:bodyPr/>
          <a:lstStyle/>
          <a:p>
            <a:r>
              <a:rPr lang="en-US" dirty="0"/>
              <a:t>LESSON THREE</a:t>
            </a:r>
          </a:p>
        </p:txBody>
      </p:sp>
      <p:sp>
        <p:nvSpPr>
          <p:cNvPr id="3" name="Text Placeholder 2">
            <a:extLst>
              <a:ext uri="{FF2B5EF4-FFF2-40B4-BE49-F238E27FC236}">
                <a16:creationId xmlns:a16="http://schemas.microsoft.com/office/drawing/2014/main" id="{51154E29-5CD0-4B9E-7D5B-2AC46C091A42}"/>
              </a:ext>
            </a:extLst>
          </p:cNvPr>
          <p:cNvSpPr>
            <a:spLocks noGrp="1"/>
          </p:cNvSpPr>
          <p:nvPr>
            <p:ph type="body" sz="quarter" idx="11"/>
          </p:nvPr>
        </p:nvSpPr>
        <p:spPr/>
        <p:txBody>
          <a:bodyPr>
            <a:normAutofit fontScale="77500" lnSpcReduction="20000"/>
          </a:bodyPr>
          <a:lstStyle/>
          <a:p>
            <a:r>
              <a:rPr lang="en-US" b="1" dirty="0"/>
              <a:t>The Triumphant Conquest of God the Son</a:t>
            </a:r>
            <a:endParaRPr lang="en-US" dirty="0"/>
          </a:p>
        </p:txBody>
      </p:sp>
      <p:sp>
        <p:nvSpPr>
          <p:cNvPr id="4" name="Text Placeholder 3">
            <a:extLst>
              <a:ext uri="{FF2B5EF4-FFF2-40B4-BE49-F238E27FC236}">
                <a16:creationId xmlns:a16="http://schemas.microsoft.com/office/drawing/2014/main" id="{11B29D33-72FA-E933-F1AF-EE26CD8DADD7}"/>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8859883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B1823-3B08-AFFE-9A66-5FFE97A38B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962489-C812-02CE-8FBC-B9B430D2B1A9}"/>
              </a:ext>
            </a:extLst>
          </p:cNvPr>
          <p:cNvSpPr>
            <a:spLocks noGrp="1"/>
          </p:cNvSpPr>
          <p:nvPr>
            <p:ph type="title"/>
          </p:nvPr>
        </p:nvSpPr>
        <p:spPr/>
        <p:txBody>
          <a:bodyPr>
            <a:normAutofit/>
          </a:bodyPr>
          <a:lstStyle/>
          <a:p>
            <a:r>
              <a:rPr lang="en-US" dirty="0"/>
              <a:t>Introduction</a:t>
            </a:r>
            <a:endParaRPr lang="en-US" u="sng" dirty="0"/>
          </a:p>
        </p:txBody>
      </p:sp>
      <p:sp>
        <p:nvSpPr>
          <p:cNvPr id="3" name="Content Placeholder 2">
            <a:extLst>
              <a:ext uri="{FF2B5EF4-FFF2-40B4-BE49-F238E27FC236}">
                <a16:creationId xmlns:a16="http://schemas.microsoft.com/office/drawing/2014/main" id="{16B4ADC8-CCF5-D6D8-F07F-097B9DE8C3A6}"/>
              </a:ext>
            </a:extLst>
          </p:cNvPr>
          <p:cNvSpPr>
            <a:spLocks noGrp="1"/>
          </p:cNvSpPr>
          <p:nvPr>
            <p:ph idx="1"/>
          </p:nvPr>
        </p:nvSpPr>
        <p:spPr/>
        <p:txBody>
          <a:bodyPr>
            <a:normAutofit/>
          </a:bodyPr>
          <a:lstStyle/>
          <a:p>
            <a:endParaRPr lang="en-US" dirty="0"/>
          </a:p>
          <a:p>
            <a:endParaRPr lang="en-US" dirty="0"/>
          </a:p>
        </p:txBody>
      </p:sp>
    </p:spTree>
    <p:extLst>
      <p:ext uri="{BB962C8B-B14F-4D97-AF65-F5344CB8AC3E}">
        <p14:creationId xmlns:p14="http://schemas.microsoft.com/office/powerpoint/2010/main" val="1535300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65435-26E8-C518-F7B2-F2BA645F61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AA7904-0E99-4376-3395-F3F7CBC34C3B}"/>
              </a:ext>
            </a:extLst>
          </p:cNvPr>
          <p:cNvSpPr>
            <a:spLocks noGrp="1"/>
          </p:cNvSpPr>
          <p:nvPr>
            <p:ph type="title"/>
          </p:nvPr>
        </p:nvSpPr>
        <p:spPr/>
        <p:txBody>
          <a:bodyPr>
            <a:normAutofit/>
          </a:bodyPr>
          <a:lstStyle/>
          <a:p>
            <a:r>
              <a:rPr lang="en-US" dirty="0"/>
              <a:t>Introduction</a:t>
            </a:r>
            <a:endParaRPr lang="en-US" u="sng" dirty="0"/>
          </a:p>
        </p:txBody>
      </p:sp>
      <p:sp>
        <p:nvSpPr>
          <p:cNvPr id="3" name="Content Placeholder 2">
            <a:extLst>
              <a:ext uri="{FF2B5EF4-FFF2-40B4-BE49-F238E27FC236}">
                <a16:creationId xmlns:a16="http://schemas.microsoft.com/office/drawing/2014/main" id="{7E012206-F30E-C930-6CD6-98BFDA7B8204}"/>
              </a:ext>
            </a:extLst>
          </p:cNvPr>
          <p:cNvSpPr>
            <a:spLocks noGrp="1"/>
          </p:cNvSpPr>
          <p:nvPr>
            <p:ph idx="1"/>
          </p:nvPr>
        </p:nvSpPr>
        <p:spPr/>
        <p:txBody>
          <a:bodyPr>
            <a:normAutofit/>
          </a:bodyPr>
          <a:lstStyle/>
          <a:p>
            <a:endParaRPr lang="en-US" dirty="0"/>
          </a:p>
          <a:p>
            <a:endParaRPr lang="en-US" dirty="0"/>
          </a:p>
        </p:txBody>
      </p:sp>
    </p:spTree>
    <p:extLst>
      <p:ext uri="{BB962C8B-B14F-4D97-AF65-F5344CB8AC3E}">
        <p14:creationId xmlns:p14="http://schemas.microsoft.com/office/powerpoint/2010/main" val="16721421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C15C4-E054-43D7-AA79-EEE276296A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0AF4E8-133C-6693-AEFD-91F0E74FF2A4}"/>
              </a:ext>
            </a:extLst>
          </p:cNvPr>
          <p:cNvSpPr>
            <a:spLocks noGrp="1"/>
          </p:cNvSpPr>
          <p:nvPr>
            <p:ph type="title"/>
          </p:nvPr>
        </p:nvSpPr>
        <p:spPr/>
        <p:txBody>
          <a:bodyPr>
            <a:normAutofit fontScale="90000"/>
          </a:bodyPr>
          <a:lstStyle/>
          <a:p>
            <a:r>
              <a:rPr lang="en-US" dirty="0"/>
              <a:t>The Conquering Messiah in Genesis</a:t>
            </a:r>
            <a:endParaRPr lang="en-US" u="sng" dirty="0"/>
          </a:p>
        </p:txBody>
      </p:sp>
      <p:sp>
        <p:nvSpPr>
          <p:cNvPr id="3" name="Content Placeholder 2">
            <a:extLst>
              <a:ext uri="{FF2B5EF4-FFF2-40B4-BE49-F238E27FC236}">
                <a16:creationId xmlns:a16="http://schemas.microsoft.com/office/drawing/2014/main" id="{19711029-E0B1-8855-7F01-98FC2BA0C6D9}"/>
              </a:ext>
            </a:extLst>
          </p:cNvPr>
          <p:cNvSpPr>
            <a:spLocks noGrp="1"/>
          </p:cNvSpPr>
          <p:nvPr>
            <p:ph idx="1"/>
          </p:nvPr>
        </p:nvSpPr>
        <p:spPr/>
        <p:txBody>
          <a:bodyPr>
            <a:normAutofit/>
          </a:bodyPr>
          <a:lstStyle/>
          <a:p>
            <a:r>
              <a:rPr lang="en-US" dirty="0"/>
              <a:t>The protoevangelium is a </a:t>
            </a:r>
            <a:r>
              <a:rPr lang="en-US" b="1" u="sng" dirty="0"/>
              <a:t>prophecy</a:t>
            </a:r>
            <a:r>
              <a:rPr lang="en-US" dirty="0"/>
              <a:t> about the conquering Messiah.</a:t>
            </a:r>
            <a:endParaRPr lang="en-US" b="1" u="sng" dirty="0"/>
          </a:p>
          <a:p>
            <a:r>
              <a:rPr lang="en-US" b="1" u="sng" dirty="0"/>
              <a:t>Jacob</a:t>
            </a:r>
            <a:r>
              <a:rPr lang="en-US" dirty="0"/>
              <a:t> prophesied about the </a:t>
            </a:r>
            <a:br>
              <a:rPr lang="en-US" dirty="0"/>
            </a:br>
            <a:r>
              <a:rPr lang="en-US" dirty="0"/>
              <a:t>conquering Messiah.</a:t>
            </a:r>
          </a:p>
        </p:txBody>
      </p:sp>
    </p:spTree>
    <p:extLst>
      <p:ext uri="{BB962C8B-B14F-4D97-AF65-F5344CB8AC3E}">
        <p14:creationId xmlns:p14="http://schemas.microsoft.com/office/powerpoint/2010/main" val="367457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6117D-8069-1EAA-8F08-9201F34F95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334643-0775-0359-C5D7-0786412896B3}"/>
              </a:ext>
            </a:extLst>
          </p:cNvPr>
          <p:cNvSpPr>
            <a:spLocks noGrp="1"/>
          </p:cNvSpPr>
          <p:nvPr>
            <p:ph type="title"/>
          </p:nvPr>
        </p:nvSpPr>
        <p:spPr/>
        <p:txBody>
          <a:bodyPr>
            <a:normAutofit fontScale="90000"/>
          </a:bodyPr>
          <a:lstStyle/>
          <a:p>
            <a:r>
              <a:rPr lang="en-US" dirty="0"/>
              <a:t>The Conquering Messiah in the Psalms</a:t>
            </a:r>
            <a:endParaRPr lang="en-US" u="sng" dirty="0"/>
          </a:p>
        </p:txBody>
      </p:sp>
      <p:sp>
        <p:nvSpPr>
          <p:cNvPr id="3" name="Content Placeholder 2">
            <a:extLst>
              <a:ext uri="{FF2B5EF4-FFF2-40B4-BE49-F238E27FC236}">
                <a16:creationId xmlns:a16="http://schemas.microsoft.com/office/drawing/2014/main" id="{221B43F3-1C24-2A68-B700-D2650BCA61C5}"/>
              </a:ext>
            </a:extLst>
          </p:cNvPr>
          <p:cNvSpPr>
            <a:spLocks noGrp="1"/>
          </p:cNvSpPr>
          <p:nvPr>
            <p:ph idx="1"/>
          </p:nvPr>
        </p:nvSpPr>
        <p:spPr/>
        <p:txBody>
          <a:bodyPr>
            <a:normAutofit/>
          </a:bodyPr>
          <a:lstStyle/>
          <a:p>
            <a:r>
              <a:rPr lang="en-US" dirty="0"/>
              <a:t>Psalm 2 foretells the “</a:t>
            </a:r>
            <a:r>
              <a:rPr lang="en-US" b="1" u="sng" dirty="0"/>
              <a:t>anointed</a:t>
            </a:r>
            <a:r>
              <a:rPr lang="en-US" dirty="0"/>
              <a:t> one.”</a:t>
            </a:r>
          </a:p>
        </p:txBody>
      </p:sp>
    </p:spTree>
    <p:extLst>
      <p:ext uri="{BB962C8B-B14F-4D97-AF65-F5344CB8AC3E}">
        <p14:creationId xmlns:p14="http://schemas.microsoft.com/office/powerpoint/2010/main" val="250758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199E2-9E27-24A5-BFD1-27DB2602BC4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4E506DF-C025-30D1-3429-7A2CABE29E80}"/>
              </a:ext>
            </a:extLst>
          </p:cNvPr>
          <p:cNvSpPr>
            <a:spLocks noGrp="1"/>
          </p:cNvSpPr>
          <p:nvPr>
            <p:ph type="body" sz="quarter" idx="10"/>
          </p:nvPr>
        </p:nvSpPr>
        <p:spPr/>
        <p:txBody>
          <a:bodyPr anchor="ctr">
            <a:normAutofit/>
          </a:bodyPr>
          <a:lstStyle/>
          <a:p>
            <a:pPr>
              <a:lnSpc>
                <a:spcPct val="100000"/>
              </a:lnSpc>
            </a:pPr>
            <a:r>
              <a:rPr lang="en-US" dirty="0"/>
              <a:t>According to this lesson, “poetic books of the Bible express great theological truths in a poetic style that is designed to move our emotions toward praise of God.”</a:t>
            </a:r>
          </a:p>
          <a:p>
            <a:pPr>
              <a:lnSpc>
                <a:spcPct val="100000"/>
              </a:lnSpc>
            </a:pPr>
            <a:r>
              <a:rPr lang="en-US" dirty="0"/>
              <a:t>How does Psalm 2 stir your emotions?</a:t>
            </a:r>
          </a:p>
        </p:txBody>
      </p:sp>
    </p:spTree>
    <p:extLst>
      <p:ext uri="{BB962C8B-B14F-4D97-AF65-F5344CB8AC3E}">
        <p14:creationId xmlns:p14="http://schemas.microsoft.com/office/powerpoint/2010/main" val="987985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6C559-76F7-E4DF-7FD2-0D8CA30769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E6B5A3-36D5-F9E6-6601-E0413F7E23B2}"/>
              </a:ext>
            </a:extLst>
          </p:cNvPr>
          <p:cNvSpPr>
            <a:spLocks noGrp="1"/>
          </p:cNvSpPr>
          <p:nvPr>
            <p:ph type="title"/>
          </p:nvPr>
        </p:nvSpPr>
        <p:spPr/>
        <p:txBody>
          <a:bodyPr>
            <a:normAutofit fontScale="90000"/>
          </a:bodyPr>
          <a:lstStyle/>
          <a:p>
            <a:r>
              <a:rPr lang="en-US" dirty="0"/>
              <a:t>The Conquering Messiah in the Psalms</a:t>
            </a:r>
            <a:endParaRPr lang="en-US" u="sng" dirty="0"/>
          </a:p>
        </p:txBody>
      </p:sp>
      <p:sp>
        <p:nvSpPr>
          <p:cNvPr id="3" name="Content Placeholder 2">
            <a:extLst>
              <a:ext uri="{FF2B5EF4-FFF2-40B4-BE49-F238E27FC236}">
                <a16:creationId xmlns:a16="http://schemas.microsoft.com/office/drawing/2014/main" id="{94BD4A08-D43B-07CC-71BC-CA8BEDD7949F}"/>
              </a:ext>
            </a:extLst>
          </p:cNvPr>
          <p:cNvSpPr>
            <a:spLocks noGrp="1"/>
          </p:cNvSpPr>
          <p:nvPr>
            <p:ph idx="1"/>
          </p:nvPr>
        </p:nvSpPr>
        <p:spPr/>
        <p:txBody>
          <a:bodyPr>
            <a:normAutofit/>
          </a:bodyPr>
          <a:lstStyle/>
          <a:p>
            <a:r>
              <a:rPr lang="en-US" dirty="0"/>
              <a:t>Psalm 2 foretells the “</a:t>
            </a:r>
            <a:r>
              <a:rPr lang="en-US" b="1" u="sng" dirty="0"/>
              <a:t>anointed</a:t>
            </a:r>
            <a:r>
              <a:rPr lang="en-US" dirty="0"/>
              <a:t> one.”</a:t>
            </a:r>
          </a:p>
          <a:p>
            <a:r>
              <a:rPr lang="en-US" dirty="0"/>
              <a:t>Psalm 45 foretells the conquering Messiah’s </a:t>
            </a:r>
            <a:r>
              <a:rPr lang="en-US" b="1" u="sng" dirty="0"/>
              <a:t>triumph</a:t>
            </a:r>
            <a:r>
              <a:rPr lang="en-US" dirty="0"/>
              <a:t>.</a:t>
            </a:r>
          </a:p>
          <a:p>
            <a:r>
              <a:rPr lang="en-US" dirty="0"/>
              <a:t>Psalm 68 foretells the conquering Messiah’s coming down to </a:t>
            </a:r>
            <a:r>
              <a:rPr lang="en-US" b="1" u="sng" dirty="0"/>
              <a:t>earth</a:t>
            </a:r>
            <a:r>
              <a:rPr lang="en-US" dirty="0"/>
              <a:t>.</a:t>
            </a:r>
          </a:p>
          <a:p>
            <a:endParaRPr lang="en-US" dirty="0"/>
          </a:p>
        </p:txBody>
      </p:sp>
    </p:spTree>
    <p:extLst>
      <p:ext uri="{BB962C8B-B14F-4D97-AF65-F5344CB8AC3E}">
        <p14:creationId xmlns:p14="http://schemas.microsoft.com/office/powerpoint/2010/main" val="122573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2A232-9795-01D0-90C1-9B4A22FF88F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E3638D2-BB82-0682-3949-BCCA63ED1B96}"/>
              </a:ext>
            </a:extLst>
          </p:cNvPr>
          <p:cNvSpPr>
            <a:spLocks noGrp="1"/>
          </p:cNvSpPr>
          <p:nvPr>
            <p:ph type="body" sz="quarter" idx="10"/>
          </p:nvPr>
        </p:nvSpPr>
        <p:spPr/>
        <p:txBody>
          <a:bodyPr anchor="ctr">
            <a:normAutofit/>
          </a:bodyPr>
          <a:lstStyle/>
          <a:p>
            <a:pPr>
              <a:lnSpc>
                <a:spcPct val="100000"/>
              </a:lnSpc>
            </a:pPr>
            <a:r>
              <a:rPr lang="en-US" dirty="0"/>
              <a:t>How does this psalm describe the ideal King as a conqueror, to whom everybody will be subject?</a:t>
            </a:r>
          </a:p>
          <a:p>
            <a:pPr>
              <a:lnSpc>
                <a:spcPct val="100000"/>
              </a:lnSpc>
            </a:pPr>
            <a:r>
              <a:rPr lang="en-US" dirty="0"/>
              <a:t>In what ways does this psalm describe the ideal King as gracious and compassionate?</a:t>
            </a:r>
          </a:p>
        </p:txBody>
      </p:sp>
    </p:spTree>
    <p:extLst>
      <p:ext uri="{BB962C8B-B14F-4D97-AF65-F5344CB8AC3E}">
        <p14:creationId xmlns:p14="http://schemas.microsoft.com/office/powerpoint/2010/main" val="25003128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0F0F7-404D-83E8-0E60-CA7A6A6C36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20AC9C-E853-70C4-D582-0682534245B0}"/>
              </a:ext>
            </a:extLst>
          </p:cNvPr>
          <p:cNvSpPr>
            <a:spLocks noGrp="1"/>
          </p:cNvSpPr>
          <p:nvPr>
            <p:ph type="title"/>
          </p:nvPr>
        </p:nvSpPr>
        <p:spPr/>
        <p:txBody>
          <a:bodyPr>
            <a:normAutofit fontScale="90000"/>
          </a:bodyPr>
          <a:lstStyle/>
          <a:p>
            <a:r>
              <a:rPr lang="en-US" dirty="0"/>
              <a:t>The Conquering Messiah in Ephesians and Colossians</a:t>
            </a:r>
            <a:endParaRPr lang="en-US" u="sng" dirty="0"/>
          </a:p>
        </p:txBody>
      </p:sp>
      <p:sp>
        <p:nvSpPr>
          <p:cNvPr id="3" name="Content Placeholder 2">
            <a:extLst>
              <a:ext uri="{FF2B5EF4-FFF2-40B4-BE49-F238E27FC236}">
                <a16:creationId xmlns:a16="http://schemas.microsoft.com/office/drawing/2014/main" id="{5A1FEE40-479D-E99E-FD44-2F0D26452889}"/>
              </a:ext>
            </a:extLst>
          </p:cNvPr>
          <p:cNvSpPr>
            <a:spLocks noGrp="1"/>
          </p:cNvSpPr>
          <p:nvPr>
            <p:ph idx="1"/>
          </p:nvPr>
        </p:nvSpPr>
        <p:spPr/>
        <p:txBody>
          <a:bodyPr>
            <a:normAutofit/>
          </a:bodyPr>
          <a:lstStyle/>
          <a:p>
            <a:r>
              <a:rPr lang="en-US" dirty="0"/>
              <a:t>In Ephesians, the conquering Messiah gives </a:t>
            </a:r>
            <a:r>
              <a:rPr lang="en-US" b="1" u="sng" dirty="0"/>
              <a:t>gifts</a:t>
            </a:r>
            <a:r>
              <a:rPr lang="en-US" dirty="0"/>
              <a:t>.</a:t>
            </a:r>
            <a:endParaRPr lang="en-US" b="1" u="sng" dirty="0"/>
          </a:p>
          <a:p>
            <a:r>
              <a:rPr lang="en-US" dirty="0"/>
              <a:t>In Colossians, the conquering Messiah defeated spiritual </a:t>
            </a:r>
            <a:r>
              <a:rPr lang="en-US" b="1" u="sng" dirty="0"/>
              <a:t>powers</a:t>
            </a:r>
            <a:r>
              <a:rPr lang="en-US" dirty="0"/>
              <a:t>.</a:t>
            </a:r>
            <a:endParaRPr lang="en-US" b="1" u="sng" dirty="0"/>
          </a:p>
        </p:txBody>
      </p:sp>
    </p:spTree>
    <p:extLst>
      <p:ext uri="{BB962C8B-B14F-4D97-AF65-F5344CB8AC3E}">
        <p14:creationId xmlns:p14="http://schemas.microsoft.com/office/powerpoint/2010/main" val="103642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5C1AF-D25B-193E-7511-167943DEB6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07AA9C-A5F2-E2E4-3468-74DFA8F5C6C6}"/>
              </a:ext>
            </a:extLst>
          </p:cNvPr>
          <p:cNvSpPr>
            <a:spLocks noGrp="1"/>
          </p:cNvSpPr>
          <p:nvPr>
            <p:ph type="title"/>
          </p:nvPr>
        </p:nvSpPr>
        <p:spPr/>
        <p:txBody>
          <a:bodyPr>
            <a:normAutofit fontScale="90000"/>
          </a:bodyPr>
          <a:lstStyle/>
          <a:p>
            <a:r>
              <a:rPr lang="en-US" dirty="0"/>
              <a:t>The Conquering Messiah in Revelation</a:t>
            </a:r>
            <a:endParaRPr lang="en-US" u="sng" dirty="0"/>
          </a:p>
        </p:txBody>
      </p:sp>
      <p:sp>
        <p:nvSpPr>
          <p:cNvPr id="3" name="Content Placeholder 2">
            <a:extLst>
              <a:ext uri="{FF2B5EF4-FFF2-40B4-BE49-F238E27FC236}">
                <a16:creationId xmlns:a16="http://schemas.microsoft.com/office/drawing/2014/main" id="{10FBDB9A-8552-09E0-4AA0-CBB4230D8733}"/>
              </a:ext>
            </a:extLst>
          </p:cNvPr>
          <p:cNvSpPr>
            <a:spLocks noGrp="1"/>
          </p:cNvSpPr>
          <p:nvPr>
            <p:ph idx="1"/>
          </p:nvPr>
        </p:nvSpPr>
        <p:spPr/>
        <p:txBody>
          <a:bodyPr>
            <a:normAutofit/>
          </a:bodyPr>
          <a:lstStyle/>
          <a:p>
            <a:r>
              <a:rPr lang="en-US" dirty="0"/>
              <a:t>The conquering Messiah unleashes </a:t>
            </a:r>
            <a:br>
              <a:rPr lang="en-US" dirty="0"/>
            </a:br>
            <a:r>
              <a:rPr lang="en-US" dirty="0"/>
              <a:t>His </a:t>
            </a:r>
            <a:r>
              <a:rPr lang="en-US" b="1" u="sng" dirty="0"/>
              <a:t>judgment</a:t>
            </a:r>
            <a:r>
              <a:rPr lang="en-US" dirty="0"/>
              <a:t>.</a:t>
            </a:r>
            <a:endParaRPr lang="en-US" b="1" u="sng" dirty="0"/>
          </a:p>
          <a:p>
            <a:r>
              <a:rPr lang="en-US" dirty="0"/>
              <a:t>The conquering Messiah </a:t>
            </a:r>
            <a:r>
              <a:rPr lang="en-US" b="1" u="sng" dirty="0"/>
              <a:t>returns</a:t>
            </a:r>
            <a:r>
              <a:rPr lang="en-US" dirty="0"/>
              <a:t>.</a:t>
            </a:r>
            <a:endParaRPr lang="en-US" b="1" u="sng" dirty="0"/>
          </a:p>
        </p:txBody>
      </p:sp>
    </p:spTree>
    <p:extLst>
      <p:ext uri="{BB962C8B-B14F-4D97-AF65-F5344CB8AC3E}">
        <p14:creationId xmlns:p14="http://schemas.microsoft.com/office/powerpoint/2010/main" val="114312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741D2-0E65-E65D-014B-EB0E9408ED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DB57D4-10C1-4105-0505-8566135B6C96}"/>
              </a:ext>
            </a:extLst>
          </p:cNvPr>
          <p:cNvSpPr>
            <a:spLocks noGrp="1"/>
          </p:cNvSpPr>
          <p:nvPr>
            <p:ph type="title"/>
          </p:nvPr>
        </p:nvSpPr>
        <p:spPr/>
        <p:txBody>
          <a:bodyPr>
            <a:normAutofit/>
          </a:bodyPr>
          <a:lstStyle/>
          <a:p>
            <a:r>
              <a:rPr lang="en-US" dirty="0"/>
              <a:t>Conclusion</a:t>
            </a:r>
            <a:endParaRPr lang="en-US" u="sng" dirty="0"/>
          </a:p>
        </p:txBody>
      </p:sp>
      <p:sp>
        <p:nvSpPr>
          <p:cNvPr id="3" name="Content Placeholder 2">
            <a:extLst>
              <a:ext uri="{FF2B5EF4-FFF2-40B4-BE49-F238E27FC236}">
                <a16:creationId xmlns:a16="http://schemas.microsoft.com/office/drawing/2014/main" id="{C5F7E2AA-51DA-4D77-264E-9E407D04F177}"/>
              </a:ext>
            </a:extLst>
          </p:cNvPr>
          <p:cNvSpPr>
            <a:spLocks noGrp="1"/>
          </p:cNvSpPr>
          <p:nvPr>
            <p:ph idx="1"/>
          </p:nvPr>
        </p:nvSpPr>
        <p:spPr/>
        <p:txBody>
          <a:bodyPr>
            <a:normAutofit/>
          </a:bodyPr>
          <a:lstStyle/>
          <a:p>
            <a:endParaRPr lang="en-US" dirty="0"/>
          </a:p>
          <a:p>
            <a:endParaRPr lang="en-US" dirty="0"/>
          </a:p>
        </p:txBody>
      </p:sp>
    </p:spTree>
    <p:extLst>
      <p:ext uri="{BB962C8B-B14F-4D97-AF65-F5344CB8AC3E}">
        <p14:creationId xmlns:p14="http://schemas.microsoft.com/office/powerpoint/2010/main" val="37651258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94271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627FC0-ACD8-83BB-778E-104E14D2FD80}"/>
              </a:ext>
            </a:extLst>
          </p:cNvPr>
          <p:cNvSpPr>
            <a:spLocks noGrp="1"/>
          </p:cNvSpPr>
          <p:nvPr>
            <p:ph type="body" sz="quarter" idx="10"/>
          </p:nvPr>
        </p:nvSpPr>
        <p:spPr/>
        <p:txBody>
          <a:bodyPr/>
          <a:lstStyle/>
          <a:p>
            <a:r>
              <a:rPr lang="en-US" dirty="0"/>
              <a:t>LESSON FOUR</a:t>
            </a:r>
          </a:p>
        </p:txBody>
      </p:sp>
      <p:sp>
        <p:nvSpPr>
          <p:cNvPr id="3" name="Text Placeholder 2">
            <a:extLst>
              <a:ext uri="{FF2B5EF4-FFF2-40B4-BE49-F238E27FC236}">
                <a16:creationId xmlns:a16="http://schemas.microsoft.com/office/drawing/2014/main" id="{9617EAD1-3EEB-F14F-6D12-687D2260A749}"/>
              </a:ext>
            </a:extLst>
          </p:cNvPr>
          <p:cNvSpPr>
            <a:spLocks noGrp="1"/>
          </p:cNvSpPr>
          <p:nvPr>
            <p:ph type="body" sz="quarter" idx="11"/>
          </p:nvPr>
        </p:nvSpPr>
        <p:spPr/>
        <p:txBody>
          <a:bodyPr>
            <a:normAutofit fontScale="77500" lnSpcReduction="20000"/>
          </a:bodyPr>
          <a:lstStyle/>
          <a:p>
            <a:r>
              <a:rPr lang="en-US" b="1" dirty="0"/>
              <a:t>Fellowship through God the Holy Spirit</a:t>
            </a:r>
            <a:endParaRPr lang="en-US" dirty="0"/>
          </a:p>
        </p:txBody>
      </p:sp>
      <p:sp>
        <p:nvSpPr>
          <p:cNvPr id="4" name="Text Placeholder 3">
            <a:extLst>
              <a:ext uri="{FF2B5EF4-FFF2-40B4-BE49-F238E27FC236}">
                <a16:creationId xmlns:a16="http://schemas.microsoft.com/office/drawing/2014/main" id="{0AA28747-2BEC-0619-D96C-3A4B1002FE98}"/>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158325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EC8ED-695D-3BEF-0FD3-86E10EDBFF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3FE585-5370-F23F-9273-F48B8EEADE54}"/>
              </a:ext>
            </a:extLst>
          </p:cNvPr>
          <p:cNvSpPr>
            <a:spLocks noGrp="1"/>
          </p:cNvSpPr>
          <p:nvPr>
            <p:ph type="title"/>
          </p:nvPr>
        </p:nvSpPr>
        <p:spPr/>
        <p:txBody>
          <a:bodyPr/>
          <a:lstStyle/>
          <a:p>
            <a:r>
              <a:rPr lang="en-US" dirty="0"/>
              <a:t>What Kind of Book Is the Bible?</a:t>
            </a:r>
            <a:endParaRPr lang="en-US" u="sng" dirty="0"/>
          </a:p>
        </p:txBody>
      </p:sp>
      <p:sp>
        <p:nvSpPr>
          <p:cNvPr id="3" name="Content Placeholder 2">
            <a:extLst>
              <a:ext uri="{FF2B5EF4-FFF2-40B4-BE49-F238E27FC236}">
                <a16:creationId xmlns:a16="http://schemas.microsoft.com/office/drawing/2014/main" id="{89DD13B4-73DA-71AD-2769-20924D9E7C3B}"/>
              </a:ext>
            </a:extLst>
          </p:cNvPr>
          <p:cNvSpPr>
            <a:spLocks noGrp="1"/>
          </p:cNvSpPr>
          <p:nvPr>
            <p:ph idx="1"/>
          </p:nvPr>
        </p:nvSpPr>
        <p:spPr/>
        <p:txBody>
          <a:bodyPr/>
          <a:lstStyle/>
          <a:p>
            <a:r>
              <a:rPr lang="en-US" dirty="0"/>
              <a:t>The Bible is a </a:t>
            </a:r>
            <a:r>
              <a:rPr lang="en-US" b="1" u="sng" dirty="0"/>
              <a:t>canon</a:t>
            </a:r>
            <a:r>
              <a:rPr lang="en-US" dirty="0"/>
              <a:t>.</a:t>
            </a:r>
          </a:p>
          <a:p>
            <a:r>
              <a:rPr lang="en-US" dirty="0"/>
              <a:t>The Bible is a </a:t>
            </a:r>
            <a:r>
              <a:rPr lang="en-US" b="1" u="sng" dirty="0"/>
              <a:t>united</a:t>
            </a:r>
            <a:r>
              <a:rPr lang="en-US" dirty="0"/>
              <a:t> whole.</a:t>
            </a:r>
          </a:p>
        </p:txBody>
      </p:sp>
    </p:spTree>
    <p:extLst>
      <p:ext uri="{BB962C8B-B14F-4D97-AF65-F5344CB8AC3E}">
        <p14:creationId xmlns:p14="http://schemas.microsoft.com/office/powerpoint/2010/main" val="126332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54F43-F218-0D66-0229-DDCF9748F5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EFFFA3-AF84-AB3F-122D-1C922C610039}"/>
              </a:ext>
            </a:extLst>
          </p:cNvPr>
          <p:cNvSpPr>
            <a:spLocks noGrp="1"/>
          </p:cNvSpPr>
          <p:nvPr>
            <p:ph type="title"/>
          </p:nvPr>
        </p:nvSpPr>
        <p:spPr/>
        <p:txBody>
          <a:bodyPr>
            <a:normAutofit/>
          </a:bodyPr>
          <a:lstStyle/>
          <a:p>
            <a:r>
              <a:rPr lang="en-US" dirty="0"/>
              <a:t>Introduction</a:t>
            </a:r>
            <a:endParaRPr lang="en-US" u="sng" dirty="0"/>
          </a:p>
        </p:txBody>
      </p:sp>
      <p:sp>
        <p:nvSpPr>
          <p:cNvPr id="3" name="Content Placeholder 2">
            <a:extLst>
              <a:ext uri="{FF2B5EF4-FFF2-40B4-BE49-F238E27FC236}">
                <a16:creationId xmlns:a16="http://schemas.microsoft.com/office/drawing/2014/main" id="{B248477D-3C21-E37B-A200-06812AB63848}"/>
              </a:ext>
            </a:extLst>
          </p:cNvPr>
          <p:cNvSpPr>
            <a:spLocks noGrp="1"/>
          </p:cNvSpPr>
          <p:nvPr>
            <p:ph idx="1"/>
          </p:nvPr>
        </p:nvSpPr>
        <p:spPr/>
        <p:txBody>
          <a:bodyPr>
            <a:normAutofit/>
          </a:bodyPr>
          <a:lstStyle/>
          <a:p>
            <a:endParaRPr lang="en-US" dirty="0"/>
          </a:p>
          <a:p>
            <a:endParaRPr lang="en-US" dirty="0"/>
          </a:p>
        </p:txBody>
      </p:sp>
    </p:spTree>
    <p:extLst>
      <p:ext uri="{BB962C8B-B14F-4D97-AF65-F5344CB8AC3E}">
        <p14:creationId xmlns:p14="http://schemas.microsoft.com/office/powerpoint/2010/main" val="34336429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D7126-3ACB-8CD7-B26E-8821C601A2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0D0D27-ABDE-83FC-8E2B-77ABAB8A52B1}"/>
              </a:ext>
            </a:extLst>
          </p:cNvPr>
          <p:cNvSpPr>
            <a:spLocks noGrp="1"/>
          </p:cNvSpPr>
          <p:nvPr>
            <p:ph type="title"/>
          </p:nvPr>
        </p:nvSpPr>
        <p:spPr/>
        <p:txBody>
          <a:bodyPr>
            <a:normAutofit/>
          </a:bodyPr>
          <a:lstStyle/>
          <a:p>
            <a:r>
              <a:rPr lang="en-US" dirty="0"/>
              <a:t>The Spirit in the Old Testament</a:t>
            </a:r>
            <a:endParaRPr lang="en-US" u="sng" dirty="0"/>
          </a:p>
        </p:txBody>
      </p:sp>
      <p:sp>
        <p:nvSpPr>
          <p:cNvPr id="3" name="Content Placeholder 2">
            <a:extLst>
              <a:ext uri="{FF2B5EF4-FFF2-40B4-BE49-F238E27FC236}">
                <a16:creationId xmlns:a16="http://schemas.microsoft.com/office/drawing/2014/main" id="{44EDF7D3-B691-26E1-8113-1BF32DBD63E6}"/>
              </a:ext>
            </a:extLst>
          </p:cNvPr>
          <p:cNvSpPr>
            <a:spLocks noGrp="1"/>
          </p:cNvSpPr>
          <p:nvPr>
            <p:ph idx="1"/>
          </p:nvPr>
        </p:nvSpPr>
        <p:spPr/>
        <p:txBody>
          <a:bodyPr>
            <a:normAutofit/>
          </a:bodyPr>
          <a:lstStyle/>
          <a:p>
            <a:r>
              <a:rPr lang="en-US" dirty="0"/>
              <a:t>The Spirit’s empowerment in the </a:t>
            </a:r>
            <a:br>
              <a:rPr lang="en-US" dirty="0"/>
            </a:br>
            <a:r>
              <a:rPr lang="en-US" dirty="0"/>
              <a:t>Old Testament was usually </a:t>
            </a:r>
            <a:r>
              <a:rPr lang="en-US" b="1" u="sng" dirty="0"/>
              <a:t>temporary</a:t>
            </a:r>
            <a:r>
              <a:rPr lang="en-US" dirty="0"/>
              <a:t>.</a:t>
            </a:r>
            <a:endParaRPr lang="en-US" b="1" u="sng" dirty="0"/>
          </a:p>
        </p:txBody>
      </p:sp>
    </p:spTree>
    <p:extLst>
      <p:ext uri="{BB962C8B-B14F-4D97-AF65-F5344CB8AC3E}">
        <p14:creationId xmlns:p14="http://schemas.microsoft.com/office/powerpoint/2010/main" val="323517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7306E-82EF-C9BA-2A44-107CBE03920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70F648B-17F2-9386-3D07-D518AFAEB106}"/>
              </a:ext>
            </a:extLst>
          </p:cNvPr>
          <p:cNvSpPr>
            <a:spLocks noGrp="1"/>
          </p:cNvSpPr>
          <p:nvPr>
            <p:ph type="body" sz="quarter" idx="10"/>
          </p:nvPr>
        </p:nvSpPr>
        <p:spPr/>
        <p:txBody>
          <a:bodyPr anchor="ctr">
            <a:normAutofit/>
          </a:bodyPr>
          <a:lstStyle/>
          <a:p>
            <a:pPr>
              <a:lnSpc>
                <a:spcPct val="100000"/>
              </a:lnSpc>
            </a:pPr>
            <a:r>
              <a:rPr lang="en-US" dirty="0"/>
              <a:t>Read Isaiah 63:7–14. </a:t>
            </a:r>
          </a:p>
          <a:p>
            <a:pPr>
              <a:lnSpc>
                <a:spcPct val="100000"/>
              </a:lnSpc>
            </a:pPr>
            <a:r>
              <a:rPr lang="en-US" spc="-100" dirty="0"/>
              <a:t>Although the Spirit may not have permanently </a:t>
            </a:r>
            <a:r>
              <a:rPr lang="en-US" dirty="0"/>
              <a:t>indwelled people in the Old Testament, what are some ways God’s Spirit was active in this passage?</a:t>
            </a:r>
          </a:p>
        </p:txBody>
      </p:sp>
    </p:spTree>
    <p:extLst>
      <p:ext uri="{BB962C8B-B14F-4D97-AF65-F5344CB8AC3E}">
        <p14:creationId xmlns:p14="http://schemas.microsoft.com/office/powerpoint/2010/main" val="16013608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C5EE8-3B8A-7D0B-46F6-9C292DB9B8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37B112-6D28-C511-A0EB-213A41135633}"/>
              </a:ext>
            </a:extLst>
          </p:cNvPr>
          <p:cNvSpPr>
            <a:spLocks noGrp="1"/>
          </p:cNvSpPr>
          <p:nvPr>
            <p:ph type="title"/>
          </p:nvPr>
        </p:nvSpPr>
        <p:spPr/>
        <p:txBody>
          <a:bodyPr>
            <a:normAutofit/>
          </a:bodyPr>
          <a:lstStyle/>
          <a:p>
            <a:r>
              <a:rPr lang="en-US" dirty="0"/>
              <a:t>The Spirit in the Old Testament</a:t>
            </a:r>
            <a:endParaRPr lang="en-US" u="sng" dirty="0"/>
          </a:p>
        </p:txBody>
      </p:sp>
      <p:sp>
        <p:nvSpPr>
          <p:cNvPr id="3" name="Content Placeholder 2">
            <a:extLst>
              <a:ext uri="{FF2B5EF4-FFF2-40B4-BE49-F238E27FC236}">
                <a16:creationId xmlns:a16="http://schemas.microsoft.com/office/drawing/2014/main" id="{03094739-4FD8-3C14-A1FB-31E48419452A}"/>
              </a:ext>
            </a:extLst>
          </p:cNvPr>
          <p:cNvSpPr>
            <a:spLocks noGrp="1"/>
          </p:cNvSpPr>
          <p:nvPr>
            <p:ph idx="1"/>
          </p:nvPr>
        </p:nvSpPr>
        <p:spPr/>
        <p:txBody>
          <a:bodyPr>
            <a:normAutofit/>
          </a:bodyPr>
          <a:lstStyle/>
          <a:p>
            <a:r>
              <a:rPr lang="en-US" dirty="0"/>
              <a:t>The Spirit’s empowerment in the </a:t>
            </a:r>
            <a:br>
              <a:rPr lang="en-US" dirty="0"/>
            </a:br>
            <a:r>
              <a:rPr lang="en-US" dirty="0"/>
              <a:t>Old Testament was usually </a:t>
            </a:r>
            <a:r>
              <a:rPr lang="en-US" b="1" u="sng" dirty="0"/>
              <a:t>temporary</a:t>
            </a:r>
            <a:r>
              <a:rPr lang="en-US" dirty="0"/>
              <a:t>.</a:t>
            </a:r>
            <a:endParaRPr lang="en-US" b="1" u="sng" dirty="0"/>
          </a:p>
          <a:p>
            <a:r>
              <a:rPr lang="en-US" dirty="0"/>
              <a:t>The Spirit would empower the </a:t>
            </a:r>
            <a:br>
              <a:rPr lang="en-US" dirty="0"/>
            </a:br>
            <a:r>
              <a:rPr lang="en-US" dirty="0"/>
              <a:t>coming </a:t>
            </a:r>
            <a:r>
              <a:rPr lang="en-US" b="1" u="sng" dirty="0"/>
              <a:t>Messiah</a:t>
            </a:r>
            <a:r>
              <a:rPr lang="en-US" dirty="0"/>
              <a:t>.</a:t>
            </a:r>
            <a:endParaRPr lang="en-US" b="1" u="sng" dirty="0"/>
          </a:p>
        </p:txBody>
      </p:sp>
    </p:spTree>
    <p:extLst>
      <p:ext uri="{BB962C8B-B14F-4D97-AF65-F5344CB8AC3E}">
        <p14:creationId xmlns:p14="http://schemas.microsoft.com/office/powerpoint/2010/main" val="190667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B28EB-7765-CE34-51C0-BA05F06558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6BCE6A-FCE9-5EB8-79F7-6467D29266A7}"/>
              </a:ext>
            </a:extLst>
          </p:cNvPr>
          <p:cNvSpPr>
            <a:spLocks noGrp="1"/>
          </p:cNvSpPr>
          <p:nvPr>
            <p:ph type="title"/>
          </p:nvPr>
        </p:nvSpPr>
        <p:spPr/>
        <p:txBody>
          <a:bodyPr>
            <a:normAutofit fontScale="90000"/>
          </a:bodyPr>
          <a:lstStyle/>
          <a:p>
            <a:r>
              <a:rPr lang="en-US" dirty="0"/>
              <a:t>Acts: The Holy Spirit and the Unity of All Believers</a:t>
            </a:r>
            <a:endParaRPr lang="en-US" u="sng" dirty="0"/>
          </a:p>
        </p:txBody>
      </p:sp>
      <p:sp>
        <p:nvSpPr>
          <p:cNvPr id="3" name="Content Placeholder 2">
            <a:extLst>
              <a:ext uri="{FF2B5EF4-FFF2-40B4-BE49-F238E27FC236}">
                <a16:creationId xmlns:a16="http://schemas.microsoft.com/office/drawing/2014/main" id="{18E2BFF1-B87B-6858-4912-F02E91899793}"/>
              </a:ext>
            </a:extLst>
          </p:cNvPr>
          <p:cNvSpPr>
            <a:spLocks noGrp="1"/>
          </p:cNvSpPr>
          <p:nvPr>
            <p:ph idx="1"/>
          </p:nvPr>
        </p:nvSpPr>
        <p:spPr/>
        <p:txBody>
          <a:bodyPr>
            <a:normAutofit/>
          </a:bodyPr>
          <a:lstStyle/>
          <a:p>
            <a:r>
              <a:rPr lang="en-US" dirty="0"/>
              <a:t>Believers received the Holy Spirit on </a:t>
            </a:r>
            <a:br>
              <a:rPr lang="en-US" dirty="0"/>
            </a:br>
            <a:r>
              <a:rPr lang="en-US" dirty="0"/>
              <a:t>the </a:t>
            </a:r>
            <a:r>
              <a:rPr lang="en-US" b="1" u="sng" dirty="0"/>
              <a:t>day</a:t>
            </a:r>
            <a:r>
              <a:rPr lang="en-US" dirty="0"/>
              <a:t> of Pentecost.</a:t>
            </a:r>
          </a:p>
          <a:p>
            <a:r>
              <a:rPr lang="en-US" dirty="0"/>
              <a:t>Jews and Gentiles </a:t>
            </a:r>
            <a:r>
              <a:rPr lang="en-US" b="1" u="sng" dirty="0"/>
              <a:t>both</a:t>
            </a:r>
            <a:r>
              <a:rPr lang="en-US" dirty="0"/>
              <a:t> received </a:t>
            </a:r>
            <a:br>
              <a:rPr lang="en-US" dirty="0"/>
            </a:br>
            <a:r>
              <a:rPr lang="en-US" dirty="0"/>
              <a:t>the Holy Spirit.</a:t>
            </a:r>
            <a:endParaRPr lang="en-US" b="1" u="sng" dirty="0"/>
          </a:p>
        </p:txBody>
      </p:sp>
    </p:spTree>
    <p:extLst>
      <p:ext uri="{BB962C8B-B14F-4D97-AF65-F5344CB8AC3E}">
        <p14:creationId xmlns:p14="http://schemas.microsoft.com/office/powerpoint/2010/main" val="159702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63582-D365-8EEA-AFFF-5106FE9F97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144183-17A7-48BA-4784-84B07E12D79E}"/>
              </a:ext>
            </a:extLst>
          </p:cNvPr>
          <p:cNvSpPr>
            <a:spLocks noGrp="1"/>
          </p:cNvSpPr>
          <p:nvPr>
            <p:ph type="title"/>
          </p:nvPr>
        </p:nvSpPr>
        <p:spPr/>
        <p:txBody>
          <a:bodyPr>
            <a:normAutofit fontScale="90000"/>
          </a:bodyPr>
          <a:lstStyle/>
          <a:p>
            <a:r>
              <a:rPr lang="en-US" dirty="0"/>
              <a:t>Romans: The Holy Spirit and </a:t>
            </a:r>
            <a:br>
              <a:rPr lang="en-US" dirty="0"/>
            </a:br>
            <a:r>
              <a:rPr lang="en-US" dirty="0"/>
              <a:t>God’s Children</a:t>
            </a:r>
            <a:endParaRPr lang="en-US" u="sng" dirty="0"/>
          </a:p>
        </p:txBody>
      </p:sp>
      <p:sp>
        <p:nvSpPr>
          <p:cNvPr id="3" name="Content Placeholder 2">
            <a:extLst>
              <a:ext uri="{FF2B5EF4-FFF2-40B4-BE49-F238E27FC236}">
                <a16:creationId xmlns:a16="http://schemas.microsoft.com/office/drawing/2014/main" id="{EAD3B903-0156-500D-6D2A-8F1B30C66D8D}"/>
              </a:ext>
            </a:extLst>
          </p:cNvPr>
          <p:cNvSpPr>
            <a:spLocks noGrp="1"/>
          </p:cNvSpPr>
          <p:nvPr>
            <p:ph idx="1"/>
          </p:nvPr>
        </p:nvSpPr>
        <p:spPr/>
        <p:txBody>
          <a:bodyPr>
            <a:normAutofit/>
          </a:bodyPr>
          <a:lstStyle/>
          <a:p>
            <a:r>
              <a:rPr lang="en-US" dirty="0"/>
              <a:t>The Holy Spirit is involved in </a:t>
            </a:r>
            <a:br>
              <a:rPr lang="en-US" dirty="0"/>
            </a:br>
            <a:r>
              <a:rPr lang="en-US" dirty="0"/>
              <a:t>our </a:t>
            </a:r>
            <a:r>
              <a:rPr lang="en-US" b="1" u="sng" dirty="0"/>
              <a:t>justification</a:t>
            </a:r>
            <a:r>
              <a:rPr lang="en-US" dirty="0"/>
              <a:t>.</a:t>
            </a:r>
          </a:p>
          <a:p>
            <a:r>
              <a:rPr lang="en-US" dirty="0"/>
              <a:t>People are either bound by the flesh </a:t>
            </a:r>
            <a:br>
              <a:rPr lang="en-US" dirty="0"/>
            </a:br>
            <a:r>
              <a:rPr lang="en-US" dirty="0"/>
              <a:t>or </a:t>
            </a:r>
            <a:r>
              <a:rPr lang="en-US" b="1" u="sng" dirty="0"/>
              <a:t>freed</a:t>
            </a:r>
            <a:r>
              <a:rPr lang="en-US" dirty="0"/>
              <a:t> by the Spirit.</a:t>
            </a:r>
          </a:p>
          <a:p>
            <a:r>
              <a:rPr lang="en-US" dirty="0"/>
              <a:t>The Spirit’s presence means we are God’s </a:t>
            </a:r>
            <a:r>
              <a:rPr lang="en-US" b="1" u="sng" dirty="0"/>
              <a:t>children</a:t>
            </a:r>
            <a:r>
              <a:rPr lang="en-US" dirty="0"/>
              <a:t>.</a:t>
            </a:r>
          </a:p>
        </p:txBody>
      </p:sp>
    </p:spTree>
    <p:extLst>
      <p:ext uri="{BB962C8B-B14F-4D97-AF65-F5344CB8AC3E}">
        <p14:creationId xmlns:p14="http://schemas.microsoft.com/office/powerpoint/2010/main" val="188698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39767-D83D-A1F0-D957-E6325AF851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1B1FB9-A40D-B36D-0DA4-6712B1E0F650}"/>
              </a:ext>
            </a:extLst>
          </p:cNvPr>
          <p:cNvSpPr>
            <a:spLocks noGrp="1"/>
          </p:cNvSpPr>
          <p:nvPr>
            <p:ph type="title"/>
          </p:nvPr>
        </p:nvSpPr>
        <p:spPr/>
        <p:txBody>
          <a:bodyPr>
            <a:normAutofit/>
          </a:bodyPr>
          <a:lstStyle/>
          <a:p>
            <a:r>
              <a:rPr lang="en-US" dirty="0"/>
              <a:t>Conclusion</a:t>
            </a:r>
            <a:endParaRPr lang="en-US" u="sng" dirty="0"/>
          </a:p>
        </p:txBody>
      </p:sp>
      <p:sp>
        <p:nvSpPr>
          <p:cNvPr id="3" name="Content Placeholder 2">
            <a:extLst>
              <a:ext uri="{FF2B5EF4-FFF2-40B4-BE49-F238E27FC236}">
                <a16:creationId xmlns:a16="http://schemas.microsoft.com/office/drawing/2014/main" id="{7596678E-6AFE-5F08-AD86-A87EEF1C4EA4}"/>
              </a:ext>
            </a:extLst>
          </p:cNvPr>
          <p:cNvSpPr>
            <a:spLocks noGrp="1"/>
          </p:cNvSpPr>
          <p:nvPr>
            <p:ph idx="1"/>
          </p:nvPr>
        </p:nvSpPr>
        <p:spPr/>
        <p:txBody>
          <a:bodyPr>
            <a:normAutofit/>
          </a:bodyPr>
          <a:lstStyle/>
          <a:p>
            <a:endParaRPr lang="en-US" dirty="0"/>
          </a:p>
          <a:p>
            <a:endParaRPr lang="en-US" dirty="0"/>
          </a:p>
        </p:txBody>
      </p:sp>
    </p:spTree>
    <p:extLst>
      <p:ext uri="{BB962C8B-B14F-4D97-AF65-F5344CB8AC3E}">
        <p14:creationId xmlns:p14="http://schemas.microsoft.com/office/powerpoint/2010/main" val="21669097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93987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D24B0E2-BE20-C217-530F-68E98E6F7DA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B75F06F-3CBA-5FEE-6413-14C154A3033D}"/>
              </a:ext>
            </a:extLst>
          </p:cNvPr>
          <p:cNvSpPr>
            <a:spLocks noGrp="1"/>
          </p:cNvSpPr>
          <p:nvPr>
            <p:ph type="body" sz="quarter" idx="10"/>
          </p:nvPr>
        </p:nvSpPr>
        <p:spPr/>
        <p:txBody>
          <a:bodyPr/>
          <a:lstStyle/>
          <a:p>
            <a:r>
              <a:rPr lang="en-US" dirty="0"/>
              <a:t>LESSON FIVE</a:t>
            </a:r>
          </a:p>
        </p:txBody>
      </p:sp>
      <p:sp>
        <p:nvSpPr>
          <p:cNvPr id="3" name="Text Placeholder 2">
            <a:extLst>
              <a:ext uri="{FF2B5EF4-FFF2-40B4-BE49-F238E27FC236}">
                <a16:creationId xmlns:a16="http://schemas.microsoft.com/office/drawing/2014/main" id="{659AAD81-E6D0-A3BB-4C35-8377924B116A}"/>
              </a:ext>
            </a:extLst>
          </p:cNvPr>
          <p:cNvSpPr>
            <a:spLocks noGrp="1"/>
          </p:cNvSpPr>
          <p:nvPr>
            <p:ph type="body" sz="quarter" idx="11"/>
          </p:nvPr>
        </p:nvSpPr>
        <p:spPr/>
        <p:txBody>
          <a:bodyPr>
            <a:normAutofit lnSpcReduction="10000"/>
          </a:bodyPr>
          <a:lstStyle/>
          <a:p>
            <a:r>
              <a:rPr lang="en-US" b="1" dirty="0"/>
              <a:t>Israel and </a:t>
            </a:r>
            <a:br>
              <a:rPr lang="en-US" b="1" dirty="0"/>
            </a:br>
            <a:r>
              <a:rPr lang="en-US" b="1" dirty="0"/>
              <a:t>Her Purpose</a:t>
            </a:r>
            <a:endParaRPr lang="en-US" dirty="0"/>
          </a:p>
        </p:txBody>
      </p:sp>
      <p:sp>
        <p:nvSpPr>
          <p:cNvPr id="4" name="Text Placeholder 3">
            <a:extLst>
              <a:ext uri="{FF2B5EF4-FFF2-40B4-BE49-F238E27FC236}">
                <a16:creationId xmlns:a16="http://schemas.microsoft.com/office/drawing/2014/main" id="{D99EBC57-32DA-DE2E-39EE-FC7C44194910}"/>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0472501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6BD9E-5466-AC1F-F20E-12E65CB38B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3A4CE6-D9AC-0F02-4F6D-2CCB0A676B0D}"/>
              </a:ext>
            </a:extLst>
          </p:cNvPr>
          <p:cNvSpPr>
            <a:spLocks noGrp="1"/>
          </p:cNvSpPr>
          <p:nvPr>
            <p:ph type="title"/>
          </p:nvPr>
        </p:nvSpPr>
        <p:spPr/>
        <p:txBody>
          <a:bodyPr>
            <a:normAutofit/>
          </a:bodyPr>
          <a:lstStyle/>
          <a:p>
            <a:r>
              <a:rPr lang="en-US" dirty="0"/>
              <a:t>Introduction</a:t>
            </a:r>
            <a:endParaRPr lang="en-US" u="sng" dirty="0"/>
          </a:p>
        </p:txBody>
      </p:sp>
      <p:sp>
        <p:nvSpPr>
          <p:cNvPr id="3" name="Content Placeholder 2">
            <a:extLst>
              <a:ext uri="{FF2B5EF4-FFF2-40B4-BE49-F238E27FC236}">
                <a16:creationId xmlns:a16="http://schemas.microsoft.com/office/drawing/2014/main" id="{79E51013-8443-507A-5464-C1E8BD28AFD7}"/>
              </a:ext>
            </a:extLst>
          </p:cNvPr>
          <p:cNvSpPr>
            <a:spLocks noGrp="1"/>
          </p:cNvSpPr>
          <p:nvPr>
            <p:ph idx="1"/>
          </p:nvPr>
        </p:nvSpPr>
        <p:spPr/>
        <p:txBody>
          <a:bodyPr>
            <a:normAutofit/>
          </a:bodyPr>
          <a:lstStyle/>
          <a:p>
            <a:endParaRPr lang="en-US" dirty="0"/>
          </a:p>
          <a:p>
            <a:endParaRPr lang="en-US" dirty="0"/>
          </a:p>
        </p:txBody>
      </p:sp>
    </p:spTree>
    <p:extLst>
      <p:ext uri="{BB962C8B-B14F-4D97-AF65-F5344CB8AC3E}">
        <p14:creationId xmlns:p14="http://schemas.microsoft.com/office/powerpoint/2010/main" val="3707607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C916A-CDD7-5E15-1558-A6DC662D42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FFD31C-F06E-EA6C-1A87-E367D78AFED9}"/>
              </a:ext>
            </a:extLst>
          </p:cNvPr>
          <p:cNvSpPr>
            <a:spLocks noGrp="1"/>
          </p:cNvSpPr>
          <p:nvPr>
            <p:ph type="title"/>
          </p:nvPr>
        </p:nvSpPr>
        <p:spPr/>
        <p:txBody>
          <a:bodyPr/>
          <a:lstStyle/>
          <a:p>
            <a:r>
              <a:rPr lang="en-US" dirty="0"/>
              <a:t>What Is Biblical Theology?</a:t>
            </a:r>
            <a:endParaRPr lang="en-US" u="sng" dirty="0"/>
          </a:p>
        </p:txBody>
      </p:sp>
      <p:sp>
        <p:nvSpPr>
          <p:cNvPr id="3" name="Content Placeholder 2">
            <a:extLst>
              <a:ext uri="{FF2B5EF4-FFF2-40B4-BE49-F238E27FC236}">
                <a16:creationId xmlns:a16="http://schemas.microsoft.com/office/drawing/2014/main" id="{AD332473-4711-40A1-7501-6FEF26664562}"/>
              </a:ext>
            </a:extLst>
          </p:cNvPr>
          <p:cNvSpPr>
            <a:spLocks noGrp="1"/>
          </p:cNvSpPr>
          <p:nvPr>
            <p:ph idx="1"/>
          </p:nvPr>
        </p:nvSpPr>
        <p:spPr/>
        <p:txBody>
          <a:bodyPr/>
          <a:lstStyle/>
          <a:p>
            <a:r>
              <a:rPr lang="en-US" dirty="0"/>
              <a:t>Studying the </a:t>
            </a:r>
            <a:r>
              <a:rPr lang="en-US" b="1" u="sng" dirty="0"/>
              <a:t>progression</a:t>
            </a:r>
            <a:r>
              <a:rPr lang="en-US" dirty="0"/>
              <a:t> of </a:t>
            </a:r>
            <a:br>
              <a:rPr lang="en-US" dirty="0"/>
            </a:br>
            <a:r>
              <a:rPr lang="en-US" dirty="0"/>
              <a:t>inspired thought</a:t>
            </a:r>
          </a:p>
          <a:p>
            <a:r>
              <a:rPr lang="en-US" dirty="0"/>
              <a:t>Studying the </a:t>
            </a:r>
            <a:r>
              <a:rPr lang="en-US" b="1" u="sng" dirty="0"/>
              <a:t>interrelation</a:t>
            </a:r>
            <a:r>
              <a:rPr lang="en-US" dirty="0"/>
              <a:t> of Scripture</a:t>
            </a:r>
          </a:p>
        </p:txBody>
      </p:sp>
    </p:spTree>
    <p:extLst>
      <p:ext uri="{BB962C8B-B14F-4D97-AF65-F5344CB8AC3E}">
        <p14:creationId xmlns:p14="http://schemas.microsoft.com/office/powerpoint/2010/main" val="302269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C71D0-E6D2-F9E2-31F9-FFEE3C385F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C89968-001C-935D-B830-F1DD46FD267A}"/>
              </a:ext>
            </a:extLst>
          </p:cNvPr>
          <p:cNvSpPr>
            <a:spLocks noGrp="1"/>
          </p:cNvSpPr>
          <p:nvPr>
            <p:ph type="title"/>
          </p:nvPr>
        </p:nvSpPr>
        <p:spPr/>
        <p:txBody>
          <a:bodyPr>
            <a:normAutofit/>
          </a:bodyPr>
          <a:lstStyle/>
          <a:p>
            <a:r>
              <a:rPr lang="en-US" dirty="0"/>
              <a:t>Israel and Her Mission</a:t>
            </a:r>
            <a:endParaRPr lang="en-US" u="sng" dirty="0"/>
          </a:p>
        </p:txBody>
      </p:sp>
      <p:sp>
        <p:nvSpPr>
          <p:cNvPr id="3" name="Content Placeholder 2">
            <a:extLst>
              <a:ext uri="{FF2B5EF4-FFF2-40B4-BE49-F238E27FC236}">
                <a16:creationId xmlns:a16="http://schemas.microsoft.com/office/drawing/2014/main" id="{3A7314AA-EE95-1560-EBF6-4A1265667BBC}"/>
              </a:ext>
            </a:extLst>
          </p:cNvPr>
          <p:cNvSpPr>
            <a:spLocks noGrp="1"/>
          </p:cNvSpPr>
          <p:nvPr>
            <p:ph idx="1"/>
          </p:nvPr>
        </p:nvSpPr>
        <p:spPr/>
        <p:txBody>
          <a:bodyPr>
            <a:normAutofit fontScale="85000" lnSpcReduction="10000"/>
          </a:bodyPr>
          <a:lstStyle/>
          <a:p>
            <a:pPr>
              <a:lnSpc>
                <a:spcPct val="120000"/>
              </a:lnSpc>
            </a:pPr>
            <a:r>
              <a:rPr lang="en-US" dirty="0"/>
              <a:t>In Genesis, God revealed that Abraham’s </a:t>
            </a:r>
            <a:r>
              <a:rPr lang="en-US" spc="-20" dirty="0"/>
              <a:t>descendants have a mission to bless all </a:t>
            </a:r>
            <a:r>
              <a:rPr lang="en-US" b="1" u="sng" spc="-20" dirty="0"/>
              <a:t>nations</a:t>
            </a:r>
            <a:r>
              <a:rPr lang="en-US" spc="-20" dirty="0"/>
              <a:t>.</a:t>
            </a:r>
            <a:endParaRPr lang="en-US" b="1" u="sng" spc="-20" dirty="0"/>
          </a:p>
          <a:p>
            <a:pPr>
              <a:lnSpc>
                <a:spcPct val="120000"/>
              </a:lnSpc>
            </a:pPr>
            <a:r>
              <a:rPr lang="en-US" dirty="0"/>
              <a:t>In Deuteronomy, God emphasized His purpose for Israel’s </a:t>
            </a:r>
            <a:r>
              <a:rPr lang="en-US" b="1" u="sng" dirty="0"/>
              <a:t>obedience</a:t>
            </a:r>
            <a:r>
              <a:rPr lang="en-US" dirty="0"/>
              <a:t>.</a:t>
            </a:r>
          </a:p>
          <a:p>
            <a:pPr>
              <a:lnSpc>
                <a:spcPct val="120000"/>
              </a:lnSpc>
            </a:pPr>
            <a:r>
              <a:rPr lang="en-US" dirty="0"/>
              <a:t>In the Psalms, God emphasized Israel’s mission to praise God and make Him </a:t>
            </a:r>
            <a:r>
              <a:rPr lang="en-US" b="1" u="sng" dirty="0"/>
              <a:t>known</a:t>
            </a:r>
            <a:r>
              <a:rPr lang="en-US" dirty="0"/>
              <a:t>.</a:t>
            </a:r>
            <a:endParaRPr lang="en-US" b="1" u="sng" dirty="0"/>
          </a:p>
        </p:txBody>
      </p:sp>
    </p:spTree>
    <p:extLst>
      <p:ext uri="{BB962C8B-B14F-4D97-AF65-F5344CB8AC3E}">
        <p14:creationId xmlns:p14="http://schemas.microsoft.com/office/powerpoint/2010/main" val="403271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1C7962-48A6-B56D-D862-E5A31EB28A0C}"/>
              </a:ext>
            </a:extLst>
          </p:cNvPr>
          <p:cNvSpPr>
            <a:spLocks noGrp="1"/>
          </p:cNvSpPr>
          <p:nvPr>
            <p:ph type="body" sz="quarter" idx="10"/>
          </p:nvPr>
        </p:nvSpPr>
        <p:spPr/>
        <p:txBody>
          <a:bodyPr>
            <a:normAutofit/>
          </a:bodyPr>
          <a:lstStyle/>
          <a:p>
            <a:r>
              <a:rPr lang="en-US" dirty="0"/>
              <a:t>Read Deuteronomy 14:2. </a:t>
            </a:r>
          </a:p>
          <a:p>
            <a:r>
              <a:rPr lang="en-US" dirty="0"/>
              <a:t>What else do we see in this verse regarding Israel’s reason for existence? </a:t>
            </a:r>
          </a:p>
          <a:p>
            <a:r>
              <a:rPr lang="en-US" dirty="0"/>
              <a:t>In what way does this complement, rather than contradict, Israel’s purpose in the previous passages?</a:t>
            </a:r>
          </a:p>
        </p:txBody>
      </p:sp>
    </p:spTree>
    <p:extLst>
      <p:ext uri="{BB962C8B-B14F-4D97-AF65-F5344CB8AC3E}">
        <p14:creationId xmlns:p14="http://schemas.microsoft.com/office/powerpoint/2010/main" val="16210202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C9593-502C-8ADB-087B-96D4F00538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3558B2-8111-03E4-69D8-E4BF371FCD61}"/>
              </a:ext>
            </a:extLst>
          </p:cNvPr>
          <p:cNvSpPr>
            <a:spLocks noGrp="1"/>
          </p:cNvSpPr>
          <p:nvPr>
            <p:ph type="title"/>
          </p:nvPr>
        </p:nvSpPr>
        <p:spPr/>
        <p:txBody>
          <a:bodyPr>
            <a:normAutofit/>
          </a:bodyPr>
          <a:lstStyle/>
          <a:p>
            <a:r>
              <a:rPr lang="en-US" dirty="0"/>
              <a:t>Israel’s Success and Failure</a:t>
            </a:r>
            <a:endParaRPr lang="en-US" u="sng" dirty="0"/>
          </a:p>
        </p:txBody>
      </p:sp>
      <p:sp>
        <p:nvSpPr>
          <p:cNvPr id="3" name="Content Placeholder 2">
            <a:extLst>
              <a:ext uri="{FF2B5EF4-FFF2-40B4-BE49-F238E27FC236}">
                <a16:creationId xmlns:a16="http://schemas.microsoft.com/office/drawing/2014/main" id="{09505D27-67BC-8EAE-6AFE-15B97B9CBA0B}"/>
              </a:ext>
            </a:extLst>
          </p:cNvPr>
          <p:cNvSpPr>
            <a:spLocks noGrp="1"/>
          </p:cNvSpPr>
          <p:nvPr>
            <p:ph idx="1"/>
          </p:nvPr>
        </p:nvSpPr>
        <p:spPr/>
        <p:txBody>
          <a:bodyPr>
            <a:normAutofit/>
          </a:bodyPr>
          <a:lstStyle/>
          <a:p>
            <a:r>
              <a:rPr lang="en-US" dirty="0"/>
              <a:t>Sometimes, Israel </a:t>
            </a:r>
            <a:r>
              <a:rPr lang="en-US" b="1" u="sng" dirty="0"/>
              <a:t>succeeded</a:t>
            </a:r>
            <a:r>
              <a:rPr lang="en-US" dirty="0"/>
              <a:t> in </a:t>
            </a:r>
            <a:br>
              <a:rPr lang="en-US" dirty="0"/>
            </a:br>
            <a:r>
              <a:rPr lang="en-US" dirty="0"/>
              <a:t>her mission.</a:t>
            </a:r>
          </a:p>
          <a:p>
            <a:r>
              <a:rPr lang="en-US" dirty="0"/>
              <a:t>Often, Israel </a:t>
            </a:r>
            <a:r>
              <a:rPr lang="en-US" b="1" u="sng" dirty="0"/>
              <a:t>failed</a:t>
            </a:r>
            <a:r>
              <a:rPr lang="en-US" dirty="0"/>
              <a:t> in her mission.</a:t>
            </a:r>
          </a:p>
        </p:txBody>
      </p:sp>
    </p:spTree>
    <p:extLst>
      <p:ext uri="{BB962C8B-B14F-4D97-AF65-F5344CB8AC3E}">
        <p14:creationId xmlns:p14="http://schemas.microsoft.com/office/powerpoint/2010/main" val="235984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4B0598-AAA8-8412-CCB5-44E9C36FEE42}"/>
              </a:ext>
            </a:extLst>
          </p:cNvPr>
          <p:cNvSpPr>
            <a:spLocks noGrp="1"/>
          </p:cNvSpPr>
          <p:nvPr>
            <p:ph type="body" sz="quarter" idx="10"/>
          </p:nvPr>
        </p:nvSpPr>
        <p:spPr/>
        <p:txBody>
          <a:bodyPr>
            <a:normAutofit/>
          </a:bodyPr>
          <a:lstStyle/>
          <a:p>
            <a:r>
              <a:rPr lang="en-US" dirty="0"/>
              <a:t>Read Luke 15:11–32. </a:t>
            </a:r>
          </a:p>
          <a:p>
            <a:r>
              <a:rPr lang="en-US" dirty="0"/>
              <a:t>While this parable certainly applies to individual sinners, regardless of ethnicity (notice 15:10), is there a sense in which perhaps Jesus meant to apply it to the whole nation of Israel, as well?</a:t>
            </a:r>
          </a:p>
        </p:txBody>
      </p:sp>
    </p:spTree>
    <p:extLst>
      <p:ext uri="{BB962C8B-B14F-4D97-AF65-F5344CB8AC3E}">
        <p14:creationId xmlns:p14="http://schemas.microsoft.com/office/powerpoint/2010/main" val="25911590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76FFE-9A50-49C4-EE1C-4CA960AF77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D0AA9E-5FCB-9CD5-05D5-8DC741DD2765}"/>
              </a:ext>
            </a:extLst>
          </p:cNvPr>
          <p:cNvSpPr>
            <a:spLocks noGrp="1"/>
          </p:cNvSpPr>
          <p:nvPr>
            <p:ph type="title"/>
          </p:nvPr>
        </p:nvSpPr>
        <p:spPr/>
        <p:txBody>
          <a:bodyPr>
            <a:normAutofit fontScale="90000"/>
          </a:bodyPr>
          <a:lstStyle/>
          <a:p>
            <a:r>
              <a:rPr lang="en-US" dirty="0"/>
              <a:t>The Apostle Paul’s Lament and Hope </a:t>
            </a:r>
            <a:br>
              <a:rPr lang="en-US" dirty="0"/>
            </a:br>
            <a:r>
              <a:rPr lang="en-US" dirty="0"/>
              <a:t>in Romans</a:t>
            </a:r>
            <a:endParaRPr lang="en-US" u="sng" dirty="0"/>
          </a:p>
        </p:txBody>
      </p:sp>
      <p:sp>
        <p:nvSpPr>
          <p:cNvPr id="3" name="Content Placeholder 2">
            <a:extLst>
              <a:ext uri="{FF2B5EF4-FFF2-40B4-BE49-F238E27FC236}">
                <a16:creationId xmlns:a16="http://schemas.microsoft.com/office/drawing/2014/main" id="{363DE0D5-96FF-0C46-B333-AF010E399344}"/>
              </a:ext>
            </a:extLst>
          </p:cNvPr>
          <p:cNvSpPr>
            <a:spLocks noGrp="1"/>
          </p:cNvSpPr>
          <p:nvPr>
            <p:ph idx="1"/>
          </p:nvPr>
        </p:nvSpPr>
        <p:spPr/>
        <p:txBody>
          <a:bodyPr>
            <a:normAutofit/>
          </a:bodyPr>
          <a:lstStyle/>
          <a:p>
            <a:r>
              <a:rPr lang="en-US" dirty="0"/>
              <a:t>Paul was </a:t>
            </a:r>
            <a:r>
              <a:rPr lang="en-US" b="1" u="sng" dirty="0"/>
              <a:t>distressed</a:t>
            </a:r>
            <a:r>
              <a:rPr lang="en-US" dirty="0"/>
              <a:t> over Israel’s spiritual </a:t>
            </a:r>
            <a:r>
              <a:rPr lang="en-US" b="1" u="sng" dirty="0"/>
              <a:t>condition</a:t>
            </a:r>
            <a:r>
              <a:rPr lang="en-US" dirty="0"/>
              <a:t>.</a:t>
            </a:r>
          </a:p>
          <a:p>
            <a:r>
              <a:rPr lang="en-US" dirty="0"/>
              <a:t>Paul recognized that distress will eventually turn to </a:t>
            </a:r>
            <a:r>
              <a:rPr lang="en-US" b="1" u="sng" dirty="0"/>
              <a:t>joy</a:t>
            </a:r>
            <a:r>
              <a:rPr lang="en-US" dirty="0"/>
              <a:t>.</a:t>
            </a:r>
          </a:p>
        </p:txBody>
      </p:sp>
    </p:spTree>
    <p:extLst>
      <p:ext uri="{BB962C8B-B14F-4D97-AF65-F5344CB8AC3E}">
        <p14:creationId xmlns:p14="http://schemas.microsoft.com/office/powerpoint/2010/main" val="79667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1D439-9F1C-C8DA-01C7-6A1DF03F0F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636429-039F-DEDF-6236-69B3D9F41BAC}"/>
              </a:ext>
            </a:extLst>
          </p:cNvPr>
          <p:cNvSpPr>
            <a:spLocks noGrp="1"/>
          </p:cNvSpPr>
          <p:nvPr>
            <p:ph type="title"/>
          </p:nvPr>
        </p:nvSpPr>
        <p:spPr/>
        <p:txBody>
          <a:bodyPr>
            <a:normAutofit/>
          </a:bodyPr>
          <a:lstStyle/>
          <a:p>
            <a:r>
              <a:rPr lang="en-US" dirty="0"/>
              <a:t>Israel in Acts and Revelation</a:t>
            </a:r>
            <a:endParaRPr lang="en-US" u="sng" dirty="0"/>
          </a:p>
        </p:txBody>
      </p:sp>
      <p:sp>
        <p:nvSpPr>
          <p:cNvPr id="3" name="Content Placeholder 2">
            <a:extLst>
              <a:ext uri="{FF2B5EF4-FFF2-40B4-BE49-F238E27FC236}">
                <a16:creationId xmlns:a16="http://schemas.microsoft.com/office/drawing/2014/main" id="{1AE97641-AE6D-E91D-C042-7DE3AEA6BF93}"/>
              </a:ext>
            </a:extLst>
          </p:cNvPr>
          <p:cNvSpPr>
            <a:spLocks noGrp="1"/>
          </p:cNvSpPr>
          <p:nvPr>
            <p:ph idx="1"/>
          </p:nvPr>
        </p:nvSpPr>
        <p:spPr/>
        <p:txBody>
          <a:bodyPr>
            <a:normAutofit/>
          </a:bodyPr>
          <a:lstStyle/>
          <a:p>
            <a:r>
              <a:rPr lang="en-US" dirty="0"/>
              <a:t>In Acts, Jewish believers </a:t>
            </a:r>
            <a:r>
              <a:rPr lang="en-US" b="1" u="sng" dirty="0"/>
              <a:t>reached</a:t>
            </a:r>
            <a:r>
              <a:rPr lang="en-US" dirty="0"/>
              <a:t> the world for Christ.</a:t>
            </a:r>
          </a:p>
          <a:p>
            <a:r>
              <a:rPr lang="en-US" dirty="0"/>
              <a:t>In Revelation, Jewish believers </a:t>
            </a:r>
            <a:r>
              <a:rPr lang="en-US" b="1" u="sng" dirty="0"/>
              <a:t>completed</a:t>
            </a:r>
            <a:r>
              <a:rPr lang="en-US" dirty="0"/>
              <a:t> their mission of drawing the world to God.</a:t>
            </a:r>
          </a:p>
        </p:txBody>
      </p:sp>
    </p:spTree>
    <p:extLst>
      <p:ext uri="{BB962C8B-B14F-4D97-AF65-F5344CB8AC3E}">
        <p14:creationId xmlns:p14="http://schemas.microsoft.com/office/powerpoint/2010/main" val="224344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BD4D9-6912-5019-1B1B-78EFC26D21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1998B5-548A-0160-F39D-89D86198ED7F}"/>
              </a:ext>
            </a:extLst>
          </p:cNvPr>
          <p:cNvSpPr>
            <a:spLocks noGrp="1"/>
          </p:cNvSpPr>
          <p:nvPr>
            <p:ph type="title"/>
          </p:nvPr>
        </p:nvSpPr>
        <p:spPr/>
        <p:txBody>
          <a:bodyPr>
            <a:normAutofit/>
          </a:bodyPr>
          <a:lstStyle/>
          <a:p>
            <a:r>
              <a:rPr lang="en-US" dirty="0"/>
              <a:t>Conclusion</a:t>
            </a:r>
            <a:endParaRPr lang="en-US" u="sng" dirty="0"/>
          </a:p>
        </p:txBody>
      </p:sp>
      <p:sp>
        <p:nvSpPr>
          <p:cNvPr id="3" name="Content Placeholder 2">
            <a:extLst>
              <a:ext uri="{FF2B5EF4-FFF2-40B4-BE49-F238E27FC236}">
                <a16:creationId xmlns:a16="http://schemas.microsoft.com/office/drawing/2014/main" id="{072BE9E0-BD5A-C4BD-4C04-339211A69F80}"/>
              </a:ext>
            </a:extLst>
          </p:cNvPr>
          <p:cNvSpPr>
            <a:spLocks noGrp="1"/>
          </p:cNvSpPr>
          <p:nvPr>
            <p:ph idx="1"/>
          </p:nvPr>
        </p:nvSpPr>
        <p:spPr/>
        <p:txBody>
          <a:bodyPr>
            <a:normAutofit/>
          </a:bodyPr>
          <a:lstStyle/>
          <a:p>
            <a:endParaRPr lang="en-US" dirty="0"/>
          </a:p>
          <a:p>
            <a:endParaRPr lang="en-US" dirty="0"/>
          </a:p>
        </p:txBody>
      </p:sp>
    </p:spTree>
    <p:extLst>
      <p:ext uri="{BB962C8B-B14F-4D97-AF65-F5344CB8AC3E}">
        <p14:creationId xmlns:p14="http://schemas.microsoft.com/office/powerpoint/2010/main" val="16907129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58166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D22506A-67FC-B7F3-F7AB-63FD6C20C17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5289443-FD38-F3C9-8C78-125F6DA9CB31}"/>
              </a:ext>
            </a:extLst>
          </p:cNvPr>
          <p:cNvSpPr>
            <a:spLocks noGrp="1"/>
          </p:cNvSpPr>
          <p:nvPr>
            <p:ph type="body" sz="quarter" idx="10"/>
          </p:nvPr>
        </p:nvSpPr>
        <p:spPr/>
        <p:txBody>
          <a:bodyPr/>
          <a:lstStyle/>
          <a:p>
            <a:r>
              <a:rPr lang="en-US" dirty="0"/>
              <a:t>LESSON SIX</a:t>
            </a:r>
          </a:p>
        </p:txBody>
      </p:sp>
      <p:sp>
        <p:nvSpPr>
          <p:cNvPr id="3" name="Text Placeholder 2">
            <a:extLst>
              <a:ext uri="{FF2B5EF4-FFF2-40B4-BE49-F238E27FC236}">
                <a16:creationId xmlns:a16="http://schemas.microsoft.com/office/drawing/2014/main" id="{CACDD03C-DE01-70D7-9B47-1F00AA21E1EC}"/>
              </a:ext>
            </a:extLst>
          </p:cNvPr>
          <p:cNvSpPr>
            <a:spLocks noGrp="1"/>
          </p:cNvSpPr>
          <p:nvPr>
            <p:ph type="body" sz="quarter" idx="11"/>
          </p:nvPr>
        </p:nvSpPr>
        <p:spPr/>
        <p:txBody>
          <a:bodyPr>
            <a:normAutofit fontScale="77500" lnSpcReduction="20000"/>
          </a:bodyPr>
          <a:lstStyle/>
          <a:p>
            <a:r>
              <a:rPr lang="en-US" b="1" dirty="0"/>
              <a:t>The Church as the Family of God</a:t>
            </a:r>
            <a:endParaRPr lang="en-US" dirty="0"/>
          </a:p>
        </p:txBody>
      </p:sp>
      <p:sp>
        <p:nvSpPr>
          <p:cNvPr id="4" name="Text Placeholder 3">
            <a:extLst>
              <a:ext uri="{FF2B5EF4-FFF2-40B4-BE49-F238E27FC236}">
                <a16:creationId xmlns:a16="http://schemas.microsoft.com/office/drawing/2014/main" id="{07CA0066-EB30-6F0C-FA4C-39B3C4A23F3A}"/>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984059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12CF1-A310-115F-D53F-E2D7560270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4032A2-F00B-175D-7F96-5DCC579F2A60}"/>
              </a:ext>
            </a:extLst>
          </p:cNvPr>
          <p:cNvSpPr>
            <a:spLocks noGrp="1"/>
          </p:cNvSpPr>
          <p:nvPr>
            <p:ph type="title"/>
          </p:nvPr>
        </p:nvSpPr>
        <p:spPr/>
        <p:txBody>
          <a:bodyPr>
            <a:normAutofit/>
          </a:bodyPr>
          <a:lstStyle/>
          <a:p>
            <a:r>
              <a:rPr lang="en-US" dirty="0"/>
              <a:t>Introduction</a:t>
            </a:r>
            <a:endParaRPr lang="en-US" u="sng" dirty="0"/>
          </a:p>
        </p:txBody>
      </p:sp>
      <p:sp>
        <p:nvSpPr>
          <p:cNvPr id="3" name="Content Placeholder 2">
            <a:extLst>
              <a:ext uri="{FF2B5EF4-FFF2-40B4-BE49-F238E27FC236}">
                <a16:creationId xmlns:a16="http://schemas.microsoft.com/office/drawing/2014/main" id="{BACD5B22-59CB-1F7D-29EA-5A235653B053}"/>
              </a:ext>
            </a:extLst>
          </p:cNvPr>
          <p:cNvSpPr>
            <a:spLocks noGrp="1"/>
          </p:cNvSpPr>
          <p:nvPr>
            <p:ph idx="1"/>
          </p:nvPr>
        </p:nvSpPr>
        <p:spPr/>
        <p:txBody>
          <a:bodyPr>
            <a:normAutofit/>
          </a:bodyPr>
          <a:lstStyle/>
          <a:p>
            <a:endParaRPr lang="en-US" dirty="0"/>
          </a:p>
          <a:p>
            <a:endParaRPr lang="en-US" dirty="0"/>
          </a:p>
        </p:txBody>
      </p:sp>
    </p:spTree>
    <p:extLst>
      <p:ext uri="{BB962C8B-B14F-4D97-AF65-F5344CB8AC3E}">
        <p14:creationId xmlns:p14="http://schemas.microsoft.com/office/powerpoint/2010/main" val="440150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19B43-938B-9144-BA62-3FFCA6692E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BBE5FF-F3D2-7A2F-1506-315EC0D1D98A}"/>
              </a:ext>
            </a:extLst>
          </p:cNvPr>
          <p:cNvSpPr>
            <a:spLocks noGrp="1"/>
          </p:cNvSpPr>
          <p:nvPr>
            <p:ph type="title"/>
          </p:nvPr>
        </p:nvSpPr>
        <p:spPr/>
        <p:txBody>
          <a:bodyPr>
            <a:normAutofit fontScale="90000"/>
          </a:bodyPr>
          <a:lstStyle/>
          <a:p>
            <a:r>
              <a:rPr lang="en-US" dirty="0"/>
              <a:t>How Do We Practice Biblical Theology?</a:t>
            </a:r>
            <a:endParaRPr lang="en-US" u="sng" dirty="0"/>
          </a:p>
        </p:txBody>
      </p:sp>
      <p:sp>
        <p:nvSpPr>
          <p:cNvPr id="3" name="Content Placeholder 2">
            <a:extLst>
              <a:ext uri="{FF2B5EF4-FFF2-40B4-BE49-F238E27FC236}">
                <a16:creationId xmlns:a16="http://schemas.microsoft.com/office/drawing/2014/main" id="{384C68A1-504A-19B3-DCB2-2FCD1CD9023D}"/>
              </a:ext>
            </a:extLst>
          </p:cNvPr>
          <p:cNvSpPr>
            <a:spLocks noGrp="1"/>
          </p:cNvSpPr>
          <p:nvPr>
            <p:ph idx="1"/>
          </p:nvPr>
        </p:nvSpPr>
        <p:spPr/>
        <p:txBody>
          <a:bodyPr/>
          <a:lstStyle/>
          <a:p>
            <a:r>
              <a:rPr lang="en-US" b="1" u="sng" dirty="0"/>
              <a:t>Know</a:t>
            </a:r>
            <a:r>
              <a:rPr lang="en-US" dirty="0"/>
              <a:t> the Bible.</a:t>
            </a:r>
          </a:p>
          <a:p>
            <a:r>
              <a:rPr lang="en-US" b="1" u="sng" dirty="0"/>
              <a:t>Focus</a:t>
            </a:r>
            <a:r>
              <a:rPr lang="en-US" dirty="0"/>
              <a:t> on a particular book.</a:t>
            </a:r>
          </a:p>
          <a:p>
            <a:r>
              <a:rPr lang="en-US" b="1" u="sng" dirty="0"/>
              <a:t>Look</a:t>
            </a:r>
            <a:r>
              <a:rPr lang="en-US" dirty="0"/>
              <a:t> at the big picture.</a:t>
            </a:r>
          </a:p>
          <a:p>
            <a:r>
              <a:rPr lang="en-US" dirty="0"/>
              <a:t>Make it </a:t>
            </a:r>
            <a:r>
              <a:rPr lang="en-US" b="1" u="sng" dirty="0"/>
              <a:t>practical</a:t>
            </a:r>
            <a:r>
              <a:rPr lang="en-US" dirty="0"/>
              <a:t>.</a:t>
            </a:r>
          </a:p>
          <a:p>
            <a:endParaRPr lang="en-US" dirty="0"/>
          </a:p>
          <a:p>
            <a:endParaRPr lang="en-US" dirty="0"/>
          </a:p>
        </p:txBody>
      </p:sp>
    </p:spTree>
    <p:extLst>
      <p:ext uri="{BB962C8B-B14F-4D97-AF65-F5344CB8AC3E}">
        <p14:creationId xmlns:p14="http://schemas.microsoft.com/office/powerpoint/2010/main" val="418235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775AD-796B-3B57-B90B-1CCE51F394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402CDA-3456-3969-3D30-9805E3B527A0}"/>
              </a:ext>
            </a:extLst>
          </p:cNvPr>
          <p:cNvSpPr>
            <a:spLocks noGrp="1"/>
          </p:cNvSpPr>
          <p:nvPr>
            <p:ph type="title"/>
          </p:nvPr>
        </p:nvSpPr>
        <p:spPr/>
        <p:txBody>
          <a:bodyPr>
            <a:normAutofit fontScale="90000"/>
          </a:bodyPr>
          <a:lstStyle/>
          <a:p>
            <a:r>
              <a:rPr lang="en-US" dirty="0"/>
              <a:t>What Makes Us Members of </a:t>
            </a:r>
            <a:br>
              <a:rPr lang="en-US" dirty="0"/>
            </a:br>
            <a:r>
              <a:rPr lang="en-US" dirty="0"/>
              <a:t>God’s Family?</a:t>
            </a:r>
            <a:endParaRPr lang="en-US" u="sng" dirty="0"/>
          </a:p>
        </p:txBody>
      </p:sp>
      <p:sp>
        <p:nvSpPr>
          <p:cNvPr id="3" name="Content Placeholder 2">
            <a:extLst>
              <a:ext uri="{FF2B5EF4-FFF2-40B4-BE49-F238E27FC236}">
                <a16:creationId xmlns:a16="http://schemas.microsoft.com/office/drawing/2014/main" id="{E7C87453-8BE0-63AB-A9B9-A332AC70322A}"/>
              </a:ext>
            </a:extLst>
          </p:cNvPr>
          <p:cNvSpPr>
            <a:spLocks noGrp="1"/>
          </p:cNvSpPr>
          <p:nvPr>
            <p:ph idx="1"/>
          </p:nvPr>
        </p:nvSpPr>
        <p:spPr/>
        <p:txBody>
          <a:bodyPr>
            <a:normAutofit/>
          </a:bodyPr>
          <a:lstStyle/>
          <a:p>
            <a:r>
              <a:rPr lang="en-US" dirty="0"/>
              <a:t>Romans: Faith in Jesus makes us </a:t>
            </a:r>
            <a:br>
              <a:rPr lang="en-US" dirty="0"/>
            </a:br>
            <a:r>
              <a:rPr lang="en-US" dirty="0"/>
              <a:t>God’s </a:t>
            </a:r>
            <a:r>
              <a:rPr lang="en-US" b="1" u="sng" dirty="0"/>
              <a:t>children</a:t>
            </a:r>
            <a:r>
              <a:rPr lang="en-US" dirty="0"/>
              <a:t>.</a:t>
            </a:r>
          </a:p>
        </p:txBody>
      </p:sp>
    </p:spTree>
    <p:extLst>
      <p:ext uri="{BB962C8B-B14F-4D97-AF65-F5344CB8AC3E}">
        <p14:creationId xmlns:p14="http://schemas.microsoft.com/office/powerpoint/2010/main" val="48158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1CEAD-9C49-86C6-D9C4-47B82176E3F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ACBF35F-F4CF-632A-4677-CE24588DFD89}"/>
              </a:ext>
            </a:extLst>
          </p:cNvPr>
          <p:cNvSpPr>
            <a:spLocks noGrp="1"/>
          </p:cNvSpPr>
          <p:nvPr>
            <p:ph type="body" sz="quarter" idx="10"/>
          </p:nvPr>
        </p:nvSpPr>
        <p:spPr/>
        <p:txBody>
          <a:bodyPr anchor="ctr">
            <a:normAutofit/>
          </a:bodyPr>
          <a:lstStyle/>
          <a:p>
            <a:pPr>
              <a:lnSpc>
                <a:spcPct val="100000"/>
              </a:lnSpc>
            </a:pPr>
            <a:r>
              <a:rPr lang="en-US" dirty="0"/>
              <a:t>Do you know anyone who was adopted? </a:t>
            </a:r>
          </a:p>
          <a:p>
            <a:pPr>
              <a:lnSpc>
                <a:spcPct val="100000"/>
              </a:lnSpc>
            </a:pPr>
            <a:r>
              <a:rPr lang="en-US" dirty="0"/>
              <a:t>How common is adoption?</a:t>
            </a:r>
          </a:p>
          <a:p>
            <a:pPr>
              <a:lnSpc>
                <a:spcPct val="100000"/>
              </a:lnSpc>
            </a:pPr>
            <a:r>
              <a:rPr lang="en-US" dirty="0"/>
              <a:t>What are some ways in which it might </a:t>
            </a:r>
            <a:br>
              <a:rPr lang="en-US" dirty="0"/>
            </a:br>
            <a:r>
              <a:rPr lang="en-US" dirty="0"/>
              <a:t>be easier for an adopted child to feel like </a:t>
            </a:r>
            <a:br>
              <a:rPr lang="en-US" dirty="0"/>
            </a:br>
            <a:r>
              <a:rPr lang="en-US" dirty="0"/>
              <a:t>a true part of the family? </a:t>
            </a:r>
          </a:p>
          <a:p>
            <a:pPr>
              <a:lnSpc>
                <a:spcPct val="100000"/>
              </a:lnSpc>
            </a:pPr>
            <a:r>
              <a:rPr lang="en-US" dirty="0"/>
              <a:t>What are some ways in which it could </a:t>
            </a:r>
            <a:br>
              <a:rPr lang="en-US" dirty="0"/>
            </a:br>
            <a:r>
              <a:rPr lang="en-US" dirty="0"/>
              <a:t>be difficult?</a:t>
            </a:r>
          </a:p>
        </p:txBody>
      </p:sp>
    </p:spTree>
    <p:extLst>
      <p:ext uri="{BB962C8B-B14F-4D97-AF65-F5344CB8AC3E}">
        <p14:creationId xmlns:p14="http://schemas.microsoft.com/office/powerpoint/2010/main" val="19457601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F92E4-3FB8-3D1D-B8CB-493956DF13E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81AF5F7-E178-0D32-C4B6-5CEEC92F3765}"/>
              </a:ext>
            </a:extLst>
          </p:cNvPr>
          <p:cNvSpPr>
            <a:spLocks noGrp="1"/>
          </p:cNvSpPr>
          <p:nvPr>
            <p:ph type="body" sz="quarter" idx="10"/>
          </p:nvPr>
        </p:nvSpPr>
        <p:spPr/>
        <p:txBody>
          <a:bodyPr anchor="ctr">
            <a:normAutofit/>
          </a:bodyPr>
          <a:lstStyle/>
          <a:p>
            <a:r>
              <a:rPr lang="en-US" dirty="0"/>
              <a:t>Now imagine a brand-new Christian coming to church for the first time. </a:t>
            </a:r>
          </a:p>
          <a:p>
            <a:r>
              <a:rPr lang="en-US" dirty="0"/>
              <a:t>What would be some ways to make that person feel like part of the family?</a:t>
            </a:r>
          </a:p>
        </p:txBody>
      </p:sp>
    </p:spTree>
    <p:extLst>
      <p:ext uri="{BB962C8B-B14F-4D97-AF65-F5344CB8AC3E}">
        <p14:creationId xmlns:p14="http://schemas.microsoft.com/office/powerpoint/2010/main" val="25361865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E938D-672A-AD4B-5249-DD887F5542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AFEEB4-4FA1-A07B-9564-9FC7BD020C0B}"/>
              </a:ext>
            </a:extLst>
          </p:cNvPr>
          <p:cNvSpPr>
            <a:spLocks noGrp="1"/>
          </p:cNvSpPr>
          <p:nvPr>
            <p:ph type="title"/>
          </p:nvPr>
        </p:nvSpPr>
        <p:spPr/>
        <p:txBody>
          <a:bodyPr>
            <a:normAutofit fontScale="90000"/>
          </a:bodyPr>
          <a:lstStyle/>
          <a:p>
            <a:r>
              <a:rPr lang="en-US" dirty="0"/>
              <a:t>What Makes Us Members of </a:t>
            </a:r>
            <a:br>
              <a:rPr lang="en-US" dirty="0"/>
            </a:br>
            <a:r>
              <a:rPr lang="en-US" dirty="0"/>
              <a:t>God’s Family?</a:t>
            </a:r>
            <a:endParaRPr lang="en-US" u="sng" dirty="0"/>
          </a:p>
        </p:txBody>
      </p:sp>
      <p:sp>
        <p:nvSpPr>
          <p:cNvPr id="3" name="Content Placeholder 2">
            <a:extLst>
              <a:ext uri="{FF2B5EF4-FFF2-40B4-BE49-F238E27FC236}">
                <a16:creationId xmlns:a16="http://schemas.microsoft.com/office/drawing/2014/main" id="{6A60C416-8E32-DF57-7A1C-CF616348B24F}"/>
              </a:ext>
            </a:extLst>
          </p:cNvPr>
          <p:cNvSpPr>
            <a:spLocks noGrp="1"/>
          </p:cNvSpPr>
          <p:nvPr>
            <p:ph idx="1"/>
          </p:nvPr>
        </p:nvSpPr>
        <p:spPr/>
        <p:txBody>
          <a:bodyPr>
            <a:normAutofit/>
          </a:bodyPr>
          <a:lstStyle/>
          <a:p>
            <a:r>
              <a:rPr lang="en-US" dirty="0"/>
              <a:t>Romans: Faith in Jesus makes us </a:t>
            </a:r>
            <a:br>
              <a:rPr lang="en-US" dirty="0"/>
            </a:br>
            <a:r>
              <a:rPr lang="en-US" dirty="0"/>
              <a:t>God’s </a:t>
            </a:r>
            <a:r>
              <a:rPr lang="en-US" b="1" u="sng" dirty="0"/>
              <a:t>children</a:t>
            </a:r>
            <a:r>
              <a:rPr lang="en-US" dirty="0"/>
              <a:t>.</a:t>
            </a:r>
          </a:p>
          <a:p>
            <a:r>
              <a:rPr lang="en-US" dirty="0"/>
              <a:t>Ephesians: God’s children are </a:t>
            </a:r>
            <a:r>
              <a:rPr lang="en-US" b="1" u="sng" dirty="0"/>
              <a:t>united</a:t>
            </a:r>
            <a:r>
              <a:rPr lang="en-US" dirty="0"/>
              <a:t> </a:t>
            </a:r>
            <a:br>
              <a:rPr lang="en-US" dirty="0"/>
            </a:br>
            <a:r>
              <a:rPr lang="en-US" dirty="0"/>
              <a:t>in the Church.</a:t>
            </a:r>
          </a:p>
        </p:txBody>
      </p:sp>
    </p:spTree>
    <p:extLst>
      <p:ext uri="{BB962C8B-B14F-4D97-AF65-F5344CB8AC3E}">
        <p14:creationId xmlns:p14="http://schemas.microsoft.com/office/powerpoint/2010/main" val="40061933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F9B7DF-7AB6-BCFC-09D6-3F540A0A6601}"/>
              </a:ext>
            </a:extLst>
          </p:cNvPr>
          <p:cNvSpPr>
            <a:spLocks noGrp="1"/>
          </p:cNvSpPr>
          <p:nvPr>
            <p:ph type="body" sz="quarter" idx="10"/>
          </p:nvPr>
        </p:nvSpPr>
        <p:spPr/>
        <p:txBody>
          <a:bodyPr>
            <a:normAutofit fontScale="92500"/>
          </a:bodyPr>
          <a:lstStyle/>
          <a:p>
            <a:r>
              <a:rPr lang="en-US" dirty="0"/>
              <a:t>Imagine a Thanksgiving feast or some other time when your extended family gets together. </a:t>
            </a:r>
          </a:p>
          <a:p>
            <a:pPr indent="-573088">
              <a:spcBef>
                <a:spcPts val="700"/>
              </a:spcBef>
            </a:pPr>
            <a:r>
              <a:rPr lang="en-US" dirty="0">
                <a:solidFill>
                  <a:schemeClr val="tx1"/>
                </a:solidFill>
              </a:rPr>
              <a:t>Is it calm and quiet or chaotic and stressful? </a:t>
            </a:r>
          </a:p>
          <a:p>
            <a:pPr indent="-573088">
              <a:spcBef>
                <a:spcPts val="700"/>
              </a:spcBef>
            </a:pPr>
            <a:r>
              <a:rPr lang="en-US" dirty="0">
                <a:solidFill>
                  <a:schemeClr val="tx1"/>
                </a:solidFill>
              </a:rPr>
              <a:t>Does everybody get along? Are there quarrels? </a:t>
            </a:r>
          </a:p>
          <a:p>
            <a:pPr indent="-573088">
              <a:spcBef>
                <a:spcPts val="700"/>
              </a:spcBef>
            </a:pPr>
            <a:r>
              <a:rPr lang="en-US" spc="-20" dirty="0">
                <a:solidFill>
                  <a:schemeClr val="tx1"/>
                </a:solidFill>
              </a:rPr>
              <a:t>Is it a time to look forward to or a time to dread? </a:t>
            </a:r>
          </a:p>
        </p:txBody>
      </p:sp>
    </p:spTree>
    <p:extLst>
      <p:ext uri="{BB962C8B-B14F-4D97-AF65-F5344CB8AC3E}">
        <p14:creationId xmlns:p14="http://schemas.microsoft.com/office/powerpoint/2010/main" val="792106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6DC358-34C0-6ED1-3904-B35C93D34159}"/>
              </a:ext>
            </a:extLst>
          </p:cNvPr>
          <p:cNvSpPr>
            <a:spLocks noGrp="1"/>
          </p:cNvSpPr>
          <p:nvPr>
            <p:ph type="body" sz="quarter" idx="10"/>
          </p:nvPr>
        </p:nvSpPr>
        <p:spPr/>
        <p:txBody>
          <a:bodyPr/>
          <a:lstStyle/>
          <a:p>
            <a:pPr indent="-573088">
              <a:spcBef>
                <a:spcPts val="700"/>
              </a:spcBef>
            </a:pPr>
            <a:r>
              <a:rPr lang="en-US" dirty="0"/>
              <a:t>At mealtime, what contributes to a </a:t>
            </a:r>
            <a:br>
              <a:rPr lang="en-US" dirty="0"/>
            </a:br>
            <a:r>
              <a:rPr lang="en-US" dirty="0"/>
              <a:t>positive experience? </a:t>
            </a:r>
          </a:p>
          <a:p>
            <a:pPr indent="-573088">
              <a:spcBef>
                <a:spcPts val="700"/>
              </a:spcBef>
            </a:pPr>
            <a:r>
              <a:rPr lang="en-US" dirty="0"/>
              <a:t>What contributes to a negative experience?</a:t>
            </a:r>
          </a:p>
        </p:txBody>
      </p:sp>
    </p:spTree>
    <p:extLst>
      <p:ext uri="{BB962C8B-B14F-4D97-AF65-F5344CB8AC3E}">
        <p14:creationId xmlns:p14="http://schemas.microsoft.com/office/powerpoint/2010/main" val="41713303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7460D-6E66-5B0E-FBE7-8008200C3F5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D730BF5-9919-34F8-1F32-7CB427D73F27}"/>
              </a:ext>
            </a:extLst>
          </p:cNvPr>
          <p:cNvSpPr>
            <a:spLocks noGrp="1"/>
          </p:cNvSpPr>
          <p:nvPr>
            <p:ph type="body" sz="quarter" idx="10"/>
          </p:nvPr>
        </p:nvSpPr>
        <p:spPr/>
        <p:txBody>
          <a:bodyPr anchor="ctr">
            <a:normAutofit/>
          </a:bodyPr>
          <a:lstStyle/>
          <a:p>
            <a:r>
              <a:rPr lang="en-US" dirty="0"/>
              <a:t>Now, in what ways should a Christian gathering, where most people are not </a:t>
            </a:r>
            <a:r>
              <a:rPr lang="en-US" spc="-50" dirty="0"/>
              <a:t>related genetically, be a positive experience?</a:t>
            </a:r>
          </a:p>
          <a:p>
            <a:r>
              <a:rPr lang="en-US" dirty="0"/>
              <a:t>In what way should the fruit of the Spirit </a:t>
            </a:r>
            <a:br>
              <a:rPr lang="en-US" dirty="0"/>
            </a:br>
            <a:r>
              <a:rPr lang="en-US" dirty="0"/>
              <a:t>(Gal. 5:22–23) play a role?</a:t>
            </a:r>
          </a:p>
        </p:txBody>
      </p:sp>
    </p:spTree>
    <p:extLst>
      <p:ext uri="{BB962C8B-B14F-4D97-AF65-F5344CB8AC3E}">
        <p14:creationId xmlns:p14="http://schemas.microsoft.com/office/powerpoint/2010/main" val="4348480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67014-381B-7963-1128-BCBF807FA0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8E20B2-A76B-8D08-AB8E-770285AD190E}"/>
              </a:ext>
            </a:extLst>
          </p:cNvPr>
          <p:cNvSpPr>
            <a:spLocks noGrp="1"/>
          </p:cNvSpPr>
          <p:nvPr>
            <p:ph type="title"/>
          </p:nvPr>
        </p:nvSpPr>
        <p:spPr/>
        <p:txBody>
          <a:bodyPr>
            <a:normAutofit fontScale="90000"/>
          </a:bodyPr>
          <a:lstStyle/>
          <a:p>
            <a:r>
              <a:rPr lang="en-US" dirty="0"/>
              <a:t>Siblings in the Family of God in the New Testament</a:t>
            </a:r>
            <a:endParaRPr lang="en-US" u="sng" dirty="0"/>
          </a:p>
        </p:txBody>
      </p:sp>
      <p:sp>
        <p:nvSpPr>
          <p:cNvPr id="3" name="Content Placeholder 2">
            <a:extLst>
              <a:ext uri="{FF2B5EF4-FFF2-40B4-BE49-F238E27FC236}">
                <a16:creationId xmlns:a16="http://schemas.microsoft.com/office/drawing/2014/main" id="{78004CC8-A30F-A4EB-6B37-C1BAA7DBEF2E}"/>
              </a:ext>
            </a:extLst>
          </p:cNvPr>
          <p:cNvSpPr>
            <a:spLocks noGrp="1"/>
          </p:cNvSpPr>
          <p:nvPr>
            <p:ph idx="1"/>
          </p:nvPr>
        </p:nvSpPr>
        <p:spPr/>
        <p:txBody>
          <a:bodyPr>
            <a:normAutofit/>
          </a:bodyPr>
          <a:lstStyle/>
          <a:p>
            <a:r>
              <a:rPr lang="en-US" dirty="0"/>
              <a:t>The gospel prioritizes loyalty to Jesus over loyalty to </a:t>
            </a:r>
            <a:r>
              <a:rPr lang="en-US" b="1" u="sng" dirty="0"/>
              <a:t>family</a:t>
            </a:r>
            <a:r>
              <a:rPr lang="en-US" dirty="0"/>
              <a:t>.</a:t>
            </a:r>
          </a:p>
        </p:txBody>
      </p:sp>
    </p:spTree>
    <p:extLst>
      <p:ext uri="{BB962C8B-B14F-4D97-AF65-F5344CB8AC3E}">
        <p14:creationId xmlns:p14="http://schemas.microsoft.com/office/powerpoint/2010/main" val="360518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E99DC-A9A8-7CDB-91D1-5247746E26B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9606BC8-6355-AD3B-1480-23952ADB70F3}"/>
              </a:ext>
            </a:extLst>
          </p:cNvPr>
          <p:cNvSpPr>
            <a:spLocks noGrp="1"/>
          </p:cNvSpPr>
          <p:nvPr>
            <p:ph type="body" sz="quarter" idx="10"/>
          </p:nvPr>
        </p:nvSpPr>
        <p:spPr/>
        <p:txBody>
          <a:bodyPr anchor="ctr">
            <a:normAutofit/>
          </a:bodyPr>
          <a:lstStyle/>
          <a:p>
            <a:r>
              <a:rPr lang="en-US" dirty="0"/>
              <a:t>Read Luke 14:26. Although this is shocking language and meant to be understood in a comparative sense, this command cannot </a:t>
            </a:r>
            <a:br>
              <a:rPr lang="en-US" dirty="0"/>
            </a:br>
            <a:r>
              <a:rPr lang="en-US" dirty="0"/>
              <a:t>be dismissed.</a:t>
            </a:r>
          </a:p>
          <a:p>
            <a:r>
              <a:rPr lang="en-US" dirty="0"/>
              <a:t>In what way does this passage reinforce Jesus’ points in Matthew 8 and 12? </a:t>
            </a:r>
          </a:p>
        </p:txBody>
      </p:sp>
    </p:spTree>
    <p:extLst>
      <p:ext uri="{BB962C8B-B14F-4D97-AF65-F5344CB8AC3E}">
        <p14:creationId xmlns:p14="http://schemas.microsoft.com/office/powerpoint/2010/main" val="41495113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83636-D054-9CC9-9E99-EA7BC98248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F17914-5F8F-BC45-0458-06E25A491EB0}"/>
              </a:ext>
            </a:extLst>
          </p:cNvPr>
          <p:cNvSpPr>
            <a:spLocks noGrp="1"/>
          </p:cNvSpPr>
          <p:nvPr>
            <p:ph type="title"/>
          </p:nvPr>
        </p:nvSpPr>
        <p:spPr/>
        <p:txBody>
          <a:bodyPr>
            <a:normAutofit fontScale="90000"/>
          </a:bodyPr>
          <a:lstStyle/>
          <a:p>
            <a:r>
              <a:rPr lang="en-US" dirty="0"/>
              <a:t>Siblings in the Family of God in the New Testament</a:t>
            </a:r>
            <a:endParaRPr lang="en-US" u="sng" dirty="0"/>
          </a:p>
        </p:txBody>
      </p:sp>
      <p:sp>
        <p:nvSpPr>
          <p:cNvPr id="3" name="Content Placeholder 2">
            <a:extLst>
              <a:ext uri="{FF2B5EF4-FFF2-40B4-BE49-F238E27FC236}">
                <a16:creationId xmlns:a16="http://schemas.microsoft.com/office/drawing/2014/main" id="{2366CC1E-1307-8FC0-512A-184304F97EA5}"/>
              </a:ext>
            </a:extLst>
          </p:cNvPr>
          <p:cNvSpPr>
            <a:spLocks noGrp="1"/>
          </p:cNvSpPr>
          <p:nvPr>
            <p:ph idx="1"/>
          </p:nvPr>
        </p:nvSpPr>
        <p:spPr/>
        <p:txBody>
          <a:bodyPr>
            <a:normAutofit/>
          </a:bodyPr>
          <a:lstStyle/>
          <a:p>
            <a:r>
              <a:rPr lang="en-US" dirty="0"/>
              <a:t>The gospel prioritizes loyalty to Jesus over loyalty to </a:t>
            </a:r>
            <a:r>
              <a:rPr lang="en-US" b="1" u="sng" dirty="0"/>
              <a:t>family</a:t>
            </a:r>
            <a:r>
              <a:rPr lang="en-US" dirty="0"/>
              <a:t>.</a:t>
            </a:r>
          </a:p>
          <a:p>
            <a:r>
              <a:rPr lang="en-US" dirty="0"/>
              <a:t>Romans: </a:t>
            </a:r>
            <a:r>
              <a:rPr lang="en-US" b="1" u="sng" dirty="0"/>
              <a:t>Christians</a:t>
            </a:r>
            <a:r>
              <a:rPr lang="en-US" dirty="0"/>
              <a:t> are brothers and sisters in Christ.</a:t>
            </a:r>
          </a:p>
          <a:p>
            <a:r>
              <a:rPr lang="en-US" dirty="0"/>
              <a:t>First Corinthians: God’s family should not be </a:t>
            </a:r>
            <a:r>
              <a:rPr lang="en-US" b="1" u="sng" dirty="0"/>
              <a:t>divided</a:t>
            </a:r>
            <a:r>
              <a:rPr lang="en-US" dirty="0"/>
              <a:t>.</a:t>
            </a:r>
          </a:p>
        </p:txBody>
      </p:sp>
    </p:spTree>
    <p:extLst>
      <p:ext uri="{BB962C8B-B14F-4D97-AF65-F5344CB8AC3E}">
        <p14:creationId xmlns:p14="http://schemas.microsoft.com/office/powerpoint/2010/main" val="178684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02D28-BD3F-551C-3A45-209D208476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9E35BC-F92E-4C1B-8B45-B471014690E6}"/>
              </a:ext>
            </a:extLst>
          </p:cNvPr>
          <p:cNvSpPr>
            <a:spLocks noGrp="1"/>
          </p:cNvSpPr>
          <p:nvPr>
            <p:ph type="title"/>
          </p:nvPr>
        </p:nvSpPr>
        <p:spPr/>
        <p:txBody>
          <a:bodyPr>
            <a:normAutofit fontScale="90000"/>
          </a:bodyPr>
          <a:lstStyle/>
          <a:p>
            <a:r>
              <a:rPr lang="en-US" dirty="0"/>
              <a:t>The Difference Between Biblical Theology and Systematic Theology</a:t>
            </a:r>
            <a:endParaRPr lang="en-US" u="sng" dirty="0"/>
          </a:p>
        </p:txBody>
      </p:sp>
      <p:sp>
        <p:nvSpPr>
          <p:cNvPr id="3" name="Content Placeholder 2">
            <a:extLst>
              <a:ext uri="{FF2B5EF4-FFF2-40B4-BE49-F238E27FC236}">
                <a16:creationId xmlns:a16="http://schemas.microsoft.com/office/drawing/2014/main" id="{EC317D2D-B368-C5D0-8190-1573A135D063}"/>
              </a:ext>
            </a:extLst>
          </p:cNvPr>
          <p:cNvSpPr>
            <a:spLocks noGrp="1"/>
          </p:cNvSpPr>
          <p:nvPr>
            <p:ph idx="1"/>
          </p:nvPr>
        </p:nvSpPr>
        <p:spPr/>
        <p:txBody>
          <a:bodyPr>
            <a:normAutofit/>
          </a:bodyPr>
          <a:lstStyle/>
          <a:p>
            <a:r>
              <a:rPr lang="en-US" dirty="0"/>
              <a:t>Systematic theology asks the </a:t>
            </a:r>
            <a:br>
              <a:rPr lang="en-US" dirty="0"/>
            </a:br>
            <a:r>
              <a:rPr lang="en-US" dirty="0"/>
              <a:t>questions </a:t>
            </a:r>
            <a:r>
              <a:rPr lang="en-US" b="1" u="sng" dirty="0"/>
              <a:t>first</a:t>
            </a:r>
            <a:r>
              <a:rPr lang="en-US" dirty="0"/>
              <a:t> and looks to Scripture </a:t>
            </a:r>
            <a:br>
              <a:rPr lang="en-US" dirty="0"/>
            </a:br>
            <a:r>
              <a:rPr lang="en-US" dirty="0"/>
              <a:t>for the answers.</a:t>
            </a:r>
          </a:p>
          <a:p>
            <a:r>
              <a:rPr lang="en-US" dirty="0"/>
              <a:t>Biblical theology looks to Scripture </a:t>
            </a:r>
            <a:br>
              <a:rPr lang="en-US" dirty="0"/>
            </a:br>
            <a:r>
              <a:rPr lang="en-US" b="1" u="sng" dirty="0"/>
              <a:t>first</a:t>
            </a:r>
            <a:r>
              <a:rPr lang="en-US" dirty="0"/>
              <a:t> to see what topics it discusses.</a:t>
            </a:r>
          </a:p>
          <a:p>
            <a:endParaRPr lang="en-US" dirty="0"/>
          </a:p>
          <a:p>
            <a:endParaRPr lang="en-US" dirty="0"/>
          </a:p>
        </p:txBody>
      </p:sp>
    </p:spTree>
    <p:extLst>
      <p:ext uri="{BB962C8B-B14F-4D97-AF65-F5344CB8AC3E}">
        <p14:creationId xmlns:p14="http://schemas.microsoft.com/office/powerpoint/2010/main" val="323229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22797-7E43-5BF0-D0AC-B7F693292B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2A6932-B516-7313-B491-96F998ABDB75}"/>
              </a:ext>
            </a:extLst>
          </p:cNvPr>
          <p:cNvSpPr>
            <a:spLocks noGrp="1"/>
          </p:cNvSpPr>
          <p:nvPr>
            <p:ph type="title"/>
          </p:nvPr>
        </p:nvSpPr>
        <p:spPr/>
        <p:txBody>
          <a:bodyPr>
            <a:normAutofit/>
          </a:bodyPr>
          <a:lstStyle/>
          <a:p>
            <a:r>
              <a:rPr lang="en-US" dirty="0"/>
              <a:t>What Difference Does It Make?</a:t>
            </a:r>
            <a:endParaRPr lang="en-US" u="sng" dirty="0"/>
          </a:p>
        </p:txBody>
      </p:sp>
      <p:sp>
        <p:nvSpPr>
          <p:cNvPr id="3" name="Content Placeholder 2">
            <a:extLst>
              <a:ext uri="{FF2B5EF4-FFF2-40B4-BE49-F238E27FC236}">
                <a16:creationId xmlns:a16="http://schemas.microsoft.com/office/drawing/2014/main" id="{25AEBFF4-8D12-416F-42A9-0E1D07D3FF2F}"/>
              </a:ext>
            </a:extLst>
          </p:cNvPr>
          <p:cNvSpPr>
            <a:spLocks noGrp="1"/>
          </p:cNvSpPr>
          <p:nvPr>
            <p:ph idx="1"/>
          </p:nvPr>
        </p:nvSpPr>
        <p:spPr/>
        <p:txBody>
          <a:bodyPr>
            <a:normAutofit/>
          </a:bodyPr>
          <a:lstStyle/>
          <a:p>
            <a:r>
              <a:rPr lang="en-US" dirty="0"/>
              <a:t>A spiritual-siblings </a:t>
            </a:r>
            <a:r>
              <a:rPr lang="en-US" b="1" u="sng" dirty="0"/>
              <a:t>mindset</a:t>
            </a:r>
            <a:r>
              <a:rPr lang="en-US" dirty="0"/>
              <a:t> changes the way believers interact with each other.</a:t>
            </a:r>
          </a:p>
        </p:txBody>
      </p:sp>
    </p:spTree>
    <p:extLst>
      <p:ext uri="{BB962C8B-B14F-4D97-AF65-F5344CB8AC3E}">
        <p14:creationId xmlns:p14="http://schemas.microsoft.com/office/powerpoint/2010/main" val="265119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E26B4-43E4-2442-55AF-FEDCF1C911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E9A554-224C-8E1D-A615-B9BFC0AD1D31}"/>
              </a:ext>
            </a:extLst>
          </p:cNvPr>
          <p:cNvSpPr>
            <a:spLocks noGrp="1"/>
          </p:cNvSpPr>
          <p:nvPr>
            <p:ph type="title"/>
          </p:nvPr>
        </p:nvSpPr>
        <p:spPr/>
        <p:txBody>
          <a:bodyPr>
            <a:normAutofit/>
          </a:bodyPr>
          <a:lstStyle/>
          <a:p>
            <a:r>
              <a:rPr lang="en-US" dirty="0"/>
              <a:t>Conclusion</a:t>
            </a:r>
            <a:endParaRPr lang="en-US" u="sng" dirty="0"/>
          </a:p>
        </p:txBody>
      </p:sp>
      <p:sp>
        <p:nvSpPr>
          <p:cNvPr id="3" name="Content Placeholder 2">
            <a:extLst>
              <a:ext uri="{FF2B5EF4-FFF2-40B4-BE49-F238E27FC236}">
                <a16:creationId xmlns:a16="http://schemas.microsoft.com/office/drawing/2014/main" id="{BACC7A44-313E-1AFC-CD55-37A7E0B01EC4}"/>
              </a:ext>
            </a:extLst>
          </p:cNvPr>
          <p:cNvSpPr>
            <a:spLocks noGrp="1"/>
          </p:cNvSpPr>
          <p:nvPr>
            <p:ph idx="1"/>
          </p:nvPr>
        </p:nvSpPr>
        <p:spPr/>
        <p:txBody>
          <a:bodyPr>
            <a:normAutofit/>
          </a:bodyPr>
          <a:lstStyle/>
          <a:p>
            <a:endParaRPr lang="en-US" dirty="0"/>
          </a:p>
          <a:p>
            <a:endParaRPr lang="en-US" dirty="0"/>
          </a:p>
        </p:txBody>
      </p:sp>
    </p:spTree>
    <p:extLst>
      <p:ext uri="{BB962C8B-B14F-4D97-AF65-F5344CB8AC3E}">
        <p14:creationId xmlns:p14="http://schemas.microsoft.com/office/powerpoint/2010/main" val="15673558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97431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FAE24E5-0CEF-F237-EE03-A88A244BE35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C709EA8-B438-F5D5-D41A-5C19888EECA8}"/>
              </a:ext>
            </a:extLst>
          </p:cNvPr>
          <p:cNvSpPr>
            <a:spLocks noGrp="1"/>
          </p:cNvSpPr>
          <p:nvPr>
            <p:ph type="body" sz="quarter" idx="10"/>
          </p:nvPr>
        </p:nvSpPr>
        <p:spPr/>
        <p:txBody>
          <a:bodyPr/>
          <a:lstStyle/>
          <a:p>
            <a:r>
              <a:rPr lang="en-US" dirty="0"/>
              <a:t>LESSON SEVEN</a:t>
            </a:r>
          </a:p>
        </p:txBody>
      </p:sp>
      <p:sp>
        <p:nvSpPr>
          <p:cNvPr id="3" name="Text Placeholder 2">
            <a:extLst>
              <a:ext uri="{FF2B5EF4-FFF2-40B4-BE49-F238E27FC236}">
                <a16:creationId xmlns:a16="http://schemas.microsoft.com/office/drawing/2014/main" id="{89EA39CF-5472-6F1D-DF73-8417E1C9BB57}"/>
              </a:ext>
            </a:extLst>
          </p:cNvPr>
          <p:cNvSpPr>
            <a:spLocks noGrp="1"/>
          </p:cNvSpPr>
          <p:nvPr>
            <p:ph type="body" sz="quarter" idx="11"/>
          </p:nvPr>
        </p:nvSpPr>
        <p:spPr/>
        <p:txBody>
          <a:bodyPr>
            <a:normAutofit lnSpcReduction="10000"/>
          </a:bodyPr>
          <a:lstStyle/>
          <a:p>
            <a:r>
              <a:rPr lang="en-US" b="1" dirty="0"/>
              <a:t>God’s Love for Us</a:t>
            </a:r>
            <a:endParaRPr lang="en-US" dirty="0"/>
          </a:p>
        </p:txBody>
      </p:sp>
      <p:sp>
        <p:nvSpPr>
          <p:cNvPr id="4" name="Text Placeholder 3">
            <a:extLst>
              <a:ext uri="{FF2B5EF4-FFF2-40B4-BE49-F238E27FC236}">
                <a16:creationId xmlns:a16="http://schemas.microsoft.com/office/drawing/2014/main" id="{1FF64B9B-051D-ADDA-F1C2-1AB825E28446}"/>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3284579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43054-1E61-4EEE-1530-46FE318E6B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1FCAC4-06C7-F42F-1BB3-991488283ADD}"/>
              </a:ext>
            </a:extLst>
          </p:cNvPr>
          <p:cNvSpPr>
            <a:spLocks noGrp="1"/>
          </p:cNvSpPr>
          <p:nvPr>
            <p:ph type="title"/>
          </p:nvPr>
        </p:nvSpPr>
        <p:spPr/>
        <p:txBody>
          <a:bodyPr>
            <a:normAutofit/>
          </a:bodyPr>
          <a:lstStyle/>
          <a:p>
            <a:r>
              <a:rPr lang="en-US" dirty="0"/>
              <a:t>Introduction</a:t>
            </a:r>
            <a:endParaRPr lang="en-US" u="sng" dirty="0"/>
          </a:p>
        </p:txBody>
      </p:sp>
      <p:sp>
        <p:nvSpPr>
          <p:cNvPr id="3" name="Content Placeholder 2">
            <a:extLst>
              <a:ext uri="{FF2B5EF4-FFF2-40B4-BE49-F238E27FC236}">
                <a16:creationId xmlns:a16="http://schemas.microsoft.com/office/drawing/2014/main" id="{037201C8-3941-FC3C-A921-94523671D8AD}"/>
              </a:ext>
            </a:extLst>
          </p:cNvPr>
          <p:cNvSpPr>
            <a:spLocks noGrp="1"/>
          </p:cNvSpPr>
          <p:nvPr>
            <p:ph idx="1"/>
          </p:nvPr>
        </p:nvSpPr>
        <p:spPr/>
        <p:txBody>
          <a:bodyPr>
            <a:normAutofit/>
          </a:bodyPr>
          <a:lstStyle/>
          <a:p>
            <a:endParaRPr lang="en-US" dirty="0"/>
          </a:p>
          <a:p>
            <a:endParaRPr lang="en-US" dirty="0"/>
          </a:p>
        </p:txBody>
      </p:sp>
    </p:spTree>
    <p:extLst>
      <p:ext uri="{BB962C8B-B14F-4D97-AF65-F5344CB8AC3E}">
        <p14:creationId xmlns:p14="http://schemas.microsoft.com/office/powerpoint/2010/main" val="5452866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9293AF-08DA-F53B-F4DF-F9BF131A9216}"/>
              </a:ext>
            </a:extLst>
          </p:cNvPr>
          <p:cNvSpPr>
            <a:spLocks noGrp="1"/>
          </p:cNvSpPr>
          <p:nvPr>
            <p:ph type="body" sz="quarter" idx="10"/>
          </p:nvPr>
        </p:nvSpPr>
        <p:spPr/>
        <p:txBody>
          <a:bodyPr>
            <a:normAutofit/>
          </a:bodyPr>
          <a:lstStyle/>
          <a:p>
            <a:r>
              <a:rPr lang="en-US" dirty="0"/>
              <a:t>What are some words other than love in </a:t>
            </a:r>
            <a:br>
              <a:rPr lang="en-US" dirty="0"/>
            </a:br>
            <a:r>
              <a:rPr lang="en-US" dirty="0"/>
              <a:t>the English Bible that express God’s love for humanity and Christians’ love for </a:t>
            </a:r>
            <a:br>
              <a:rPr lang="en-US" dirty="0"/>
            </a:br>
            <a:r>
              <a:rPr lang="en-US" dirty="0"/>
              <a:t>each other?</a:t>
            </a:r>
          </a:p>
        </p:txBody>
      </p:sp>
    </p:spTree>
    <p:extLst>
      <p:ext uri="{BB962C8B-B14F-4D97-AF65-F5344CB8AC3E}">
        <p14:creationId xmlns:p14="http://schemas.microsoft.com/office/powerpoint/2010/main" val="24164202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41C25-7211-E00B-47F7-1B8147B6B2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F4AD97-95D3-8DA2-8882-1351E5AAC275}"/>
              </a:ext>
            </a:extLst>
          </p:cNvPr>
          <p:cNvSpPr>
            <a:spLocks noGrp="1"/>
          </p:cNvSpPr>
          <p:nvPr>
            <p:ph type="title"/>
          </p:nvPr>
        </p:nvSpPr>
        <p:spPr/>
        <p:txBody>
          <a:bodyPr>
            <a:normAutofit/>
          </a:bodyPr>
          <a:lstStyle/>
          <a:p>
            <a:r>
              <a:rPr lang="en-US" dirty="0"/>
              <a:t>Ruth: Modeling God’s Love</a:t>
            </a:r>
            <a:endParaRPr lang="en-US" u="sng" dirty="0"/>
          </a:p>
        </p:txBody>
      </p:sp>
      <p:sp>
        <p:nvSpPr>
          <p:cNvPr id="3" name="Content Placeholder 2">
            <a:extLst>
              <a:ext uri="{FF2B5EF4-FFF2-40B4-BE49-F238E27FC236}">
                <a16:creationId xmlns:a16="http://schemas.microsoft.com/office/drawing/2014/main" id="{78E604E8-BCE8-3714-13FB-4DC82A0D428C}"/>
              </a:ext>
            </a:extLst>
          </p:cNvPr>
          <p:cNvSpPr>
            <a:spLocks noGrp="1"/>
          </p:cNvSpPr>
          <p:nvPr>
            <p:ph idx="1"/>
          </p:nvPr>
        </p:nvSpPr>
        <p:spPr/>
        <p:txBody>
          <a:bodyPr>
            <a:normAutofit/>
          </a:bodyPr>
          <a:lstStyle/>
          <a:p>
            <a:r>
              <a:rPr lang="en-US" dirty="0"/>
              <a:t>Ruth was loyal to Naomi during a </a:t>
            </a:r>
            <a:br>
              <a:rPr lang="en-US" dirty="0"/>
            </a:br>
            <a:r>
              <a:rPr lang="en-US" dirty="0"/>
              <a:t>time of tragedy and </a:t>
            </a:r>
            <a:r>
              <a:rPr lang="en-US" b="1" u="sng" dirty="0"/>
              <a:t>bitterness</a:t>
            </a:r>
            <a:r>
              <a:rPr lang="en-US" dirty="0"/>
              <a:t>.</a:t>
            </a:r>
          </a:p>
          <a:p>
            <a:r>
              <a:rPr lang="en-US" dirty="0"/>
              <a:t>Naomi recognized that God’s </a:t>
            </a:r>
            <a:r>
              <a:rPr lang="en-US" b="1" u="sng" dirty="0"/>
              <a:t>love</a:t>
            </a:r>
            <a:r>
              <a:rPr lang="en-US" dirty="0"/>
              <a:t> </a:t>
            </a:r>
            <a:br>
              <a:rPr lang="en-US" dirty="0"/>
            </a:br>
            <a:r>
              <a:rPr lang="en-US" dirty="0"/>
              <a:t>had not disappeared.</a:t>
            </a:r>
          </a:p>
          <a:p>
            <a:r>
              <a:rPr lang="en-US" dirty="0"/>
              <a:t>Love is characterized by </a:t>
            </a:r>
            <a:br>
              <a:rPr lang="en-US" dirty="0"/>
            </a:br>
            <a:r>
              <a:rPr lang="en-US" dirty="0"/>
              <a:t>unselfish </a:t>
            </a:r>
            <a:r>
              <a:rPr lang="en-US" b="1" u="sng" dirty="0"/>
              <a:t>motives</a:t>
            </a:r>
            <a:r>
              <a:rPr lang="en-US" dirty="0"/>
              <a:t>.</a:t>
            </a:r>
          </a:p>
        </p:txBody>
      </p:sp>
    </p:spTree>
    <p:extLst>
      <p:ext uri="{BB962C8B-B14F-4D97-AF65-F5344CB8AC3E}">
        <p14:creationId xmlns:p14="http://schemas.microsoft.com/office/powerpoint/2010/main" val="372986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F3D89-E9FC-9BF9-F19A-758E9E97C57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D0A41D4-C2B3-6FDE-3AF1-AE8CACC8E590}"/>
              </a:ext>
            </a:extLst>
          </p:cNvPr>
          <p:cNvSpPr>
            <a:spLocks noGrp="1"/>
          </p:cNvSpPr>
          <p:nvPr>
            <p:ph type="body" sz="quarter" idx="10"/>
          </p:nvPr>
        </p:nvSpPr>
        <p:spPr/>
        <p:txBody>
          <a:bodyPr anchor="ctr">
            <a:normAutofit/>
          </a:bodyPr>
          <a:lstStyle/>
          <a:p>
            <a:r>
              <a:rPr lang="en-US" dirty="0"/>
              <a:t>Compare Ruth’s selfless love (</a:t>
            </a:r>
            <a:r>
              <a:rPr lang="en-US" i="1" dirty="0" err="1"/>
              <a:t>chessed</a:t>
            </a:r>
            <a:r>
              <a:rPr lang="en-US" dirty="0"/>
              <a:t>) </a:t>
            </a:r>
            <a:br>
              <a:rPr lang="en-US" dirty="0"/>
            </a:br>
            <a:r>
              <a:rPr lang="en-US" dirty="0"/>
              <a:t>with Samson’s “love” in Judges 16. </a:t>
            </a:r>
            <a:br>
              <a:rPr lang="en-US" dirty="0"/>
            </a:br>
            <a:r>
              <a:rPr lang="en-US" dirty="0"/>
              <a:t>(The Hebrew verb </a:t>
            </a:r>
            <a:r>
              <a:rPr lang="en-US" i="1" dirty="0" err="1"/>
              <a:t>ahav</a:t>
            </a:r>
            <a:r>
              <a:rPr lang="en-US" dirty="0"/>
              <a:t> occurs in v. 4.) </a:t>
            </a:r>
            <a:br>
              <a:rPr lang="en-US" dirty="0"/>
            </a:br>
            <a:r>
              <a:rPr lang="en-US" dirty="0"/>
              <a:t>What is the difference? </a:t>
            </a:r>
          </a:p>
          <a:p>
            <a:r>
              <a:rPr lang="en-US" dirty="0"/>
              <a:t>In what ways does Samson’s “love” mirror </a:t>
            </a:r>
            <a:br>
              <a:rPr lang="en-US" dirty="0"/>
            </a:br>
            <a:r>
              <a:rPr lang="en-US" dirty="0"/>
              <a:t>the way most people use the word today? </a:t>
            </a:r>
          </a:p>
        </p:txBody>
      </p:sp>
    </p:spTree>
    <p:extLst>
      <p:ext uri="{BB962C8B-B14F-4D97-AF65-F5344CB8AC3E}">
        <p14:creationId xmlns:p14="http://schemas.microsoft.com/office/powerpoint/2010/main" val="40681736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54C4B-89F6-7943-0FB0-4107F73804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4B3C95-E6AD-6588-AF88-EF0291B3A2A3}"/>
              </a:ext>
            </a:extLst>
          </p:cNvPr>
          <p:cNvSpPr>
            <a:spLocks noGrp="1"/>
          </p:cNvSpPr>
          <p:nvPr>
            <p:ph type="title"/>
          </p:nvPr>
        </p:nvSpPr>
        <p:spPr/>
        <p:txBody>
          <a:bodyPr>
            <a:normAutofit fontScale="90000"/>
          </a:bodyPr>
          <a:lstStyle/>
          <a:p>
            <a:r>
              <a:rPr lang="en-US" spc="-50" dirty="0"/>
              <a:t>The Gospel of John: Jesus Is God’s Love</a:t>
            </a:r>
            <a:endParaRPr lang="en-US" u="sng" spc="-50" dirty="0"/>
          </a:p>
        </p:txBody>
      </p:sp>
      <p:sp>
        <p:nvSpPr>
          <p:cNvPr id="3" name="Content Placeholder 2">
            <a:extLst>
              <a:ext uri="{FF2B5EF4-FFF2-40B4-BE49-F238E27FC236}">
                <a16:creationId xmlns:a16="http://schemas.microsoft.com/office/drawing/2014/main" id="{67B39475-107D-2200-2ED6-75A51D823934}"/>
              </a:ext>
            </a:extLst>
          </p:cNvPr>
          <p:cNvSpPr>
            <a:spLocks noGrp="1"/>
          </p:cNvSpPr>
          <p:nvPr>
            <p:ph idx="1"/>
          </p:nvPr>
        </p:nvSpPr>
        <p:spPr/>
        <p:txBody>
          <a:bodyPr>
            <a:normAutofit/>
          </a:bodyPr>
          <a:lstStyle/>
          <a:p>
            <a:endParaRPr lang="en-US" dirty="0"/>
          </a:p>
        </p:txBody>
      </p:sp>
    </p:spTree>
    <p:extLst>
      <p:ext uri="{BB962C8B-B14F-4D97-AF65-F5344CB8AC3E}">
        <p14:creationId xmlns:p14="http://schemas.microsoft.com/office/powerpoint/2010/main" val="33828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9C758-0F29-1D7A-43CE-B68638D68A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23EE64-0543-B621-84B9-F50B255D1E18}"/>
              </a:ext>
            </a:extLst>
          </p:cNvPr>
          <p:cNvSpPr>
            <a:spLocks noGrp="1"/>
          </p:cNvSpPr>
          <p:nvPr>
            <p:ph type="title"/>
          </p:nvPr>
        </p:nvSpPr>
        <p:spPr/>
        <p:txBody>
          <a:bodyPr>
            <a:normAutofit/>
          </a:bodyPr>
          <a:lstStyle/>
          <a:p>
            <a:r>
              <a:rPr lang="en-US" dirty="0"/>
              <a:t>Jesus and the Cross</a:t>
            </a:r>
            <a:endParaRPr lang="en-US" u="sng" dirty="0"/>
          </a:p>
        </p:txBody>
      </p:sp>
      <p:sp>
        <p:nvSpPr>
          <p:cNvPr id="3" name="Content Placeholder 2">
            <a:extLst>
              <a:ext uri="{FF2B5EF4-FFF2-40B4-BE49-F238E27FC236}">
                <a16:creationId xmlns:a16="http://schemas.microsoft.com/office/drawing/2014/main" id="{B2A0AEA7-F45E-AFEB-1833-A60BC4FD41BC}"/>
              </a:ext>
            </a:extLst>
          </p:cNvPr>
          <p:cNvSpPr>
            <a:spLocks noGrp="1"/>
          </p:cNvSpPr>
          <p:nvPr>
            <p:ph idx="1"/>
          </p:nvPr>
        </p:nvSpPr>
        <p:spPr/>
        <p:txBody>
          <a:bodyPr>
            <a:normAutofit/>
          </a:bodyPr>
          <a:lstStyle/>
          <a:p>
            <a:r>
              <a:rPr lang="en-US" dirty="0"/>
              <a:t>Jesus suffered a humiliating death </a:t>
            </a:r>
            <a:br>
              <a:rPr lang="en-US" dirty="0"/>
            </a:br>
            <a:r>
              <a:rPr lang="en-US" dirty="0"/>
              <a:t>by </a:t>
            </a:r>
            <a:r>
              <a:rPr lang="en-US" b="1" u="sng" dirty="0"/>
              <a:t>crucifixion</a:t>
            </a:r>
            <a:r>
              <a:rPr lang="en-US" dirty="0"/>
              <a:t>.</a:t>
            </a:r>
          </a:p>
          <a:p>
            <a:r>
              <a:rPr lang="en-US" dirty="0"/>
              <a:t>Jesus’ suffering was an act of </a:t>
            </a:r>
            <a:r>
              <a:rPr lang="en-US" b="1" u="sng" dirty="0"/>
              <a:t>love</a:t>
            </a:r>
            <a:r>
              <a:rPr lang="en-US" dirty="0"/>
              <a:t>.</a:t>
            </a:r>
          </a:p>
        </p:txBody>
      </p:sp>
    </p:spTree>
    <p:extLst>
      <p:ext uri="{BB962C8B-B14F-4D97-AF65-F5344CB8AC3E}">
        <p14:creationId xmlns:p14="http://schemas.microsoft.com/office/powerpoint/2010/main" val="299354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57C55-80D7-FFC0-DC7C-94F9C225400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1213802-EBCA-442F-505E-20DBADC9D3E5}"/>
              </a:ext>
            </a:extLst>
          </p:cNvPr>
          <p:cNvSpPr>
            <a:spLocks noGrp="1"/>
          </p:cNvSpPr>
          <p:nvPr>
            <p:ph type="body" sz="quarter" idx="10"/>
          </p:nvPr>
        </p:nvSpPr>
        <p:spPr/>
        <p:txBody>
          <a:bodyPr anchor="ctr">
            <a:normAutofit/>
          </a:bodyPr>
          <a:lstStyle/>
          <a:p>
            <a:pPr>
              <a:lnSpc>
                <a:spcPct val="100000"/>
              </a:lnSpc>
            </a:pPr>
            <a:r>
              <a:rPr lang="en-US" dirty="0"/>
              <a:t>The theme most important to Jude was warning the church about false teachers.</a:t>
            </a:r>
          </a:p>
          <a:p>
            <a:pPr>
              <a:lnSpc>
                <a:spcPct val="100000"/>
              </a:lnSpc>
            </a:pPr>
            <a:r>
              <a:rPr lang="en-US" dirty="0"/>
              <a:t>What other books of the Bible grapple </a:t>
            </a:r>
            <a:br>
              <a:rPr lang="en-US" dirty="0"/>
            </a:br>
            <a:r>
              <a:rPr lang="en-US" dirty="0"/>
              <a:t>with that topic?</a:t>
            </a:r>
          </a:p>
          <a:p>
            <a:pPr>
              <a:lnSpc>
                <a:spcPct val="100000"/>
              </a:lnSpc>
            </a:pPr>
            <a:r>
              <a:rPr lang="en-US" dirty="0"/>
              <a:t>What are some good themes that Jude says he would not discuss but are discussed elsewhere in the canon?</a:t>
            </a:r>
          </a:p>
        </p:txBody>
      </p:sp>
    </p:spTree>
    <p:extLst>
      <p:ext uri="{BB962C8B-B14F-4D97-AF65-F5344CB8AC3E}">
        <p14:creationId xmlns:p14="http://schemas.microsoft.com/office/powerpoint/2010/main" val="24278922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97A95-3CCB-425C-D25E-0D1FB15959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DCC7EA-E228-1B2B-2634-30120BE2C9EE}"/>
              </a:ext>
            </a:extLst>
          </p:cNvPr>
          <p:cNvSpPr>
            <a:spLocks noGrp="1"/>
          </p:cNvSpPr>
          <p:nvPr>
            <p:ph type="title"/>
          </p:nvPr>
        </p:nvSpPr>
        <p:spPr/>
        <p:txBody>
          <a:bodyPr>
            <a:normAutofit/>
          </a:bodyPr>
          <a:lstStyle/>
          <a:p>
            <a:r>
              <a:rPr lang="en-US" dirty="0"/>
              <a:t>What Difference Does It Make?</a:t>
            </a:r>
            <a:endParaRPr lang="en-US" u="sng" dirty="0"/>
          </a:p>
        </p:txBody>
      </p:sp>
      <p:sp>
        <p:nvSpPr>
          <p:cNvPr id="3" name="Content Placeholder 2">
            <a:extLst>
              <a:ext uri="{FF2B5EF4-FFF2-40B4-BE49-F238E27FC236}">
                <a16:creationId xmlns:a16="http://schemas.microsoft.com/office/drawing/2014/main" id="{7A559854-B337-364D-9A10-A577040BFC3E}"/>
              </a:ext>
            </a:extLst>
          </p:cNvPr>
          <p:cNvSpPr>
            <a:spLocks noGrp="1"/>
          </p:cNvSpPr>
          <p:nvPr>
            <p:ph idx="1"/>
          </p:nvPr>
        </p:nvSpPr>
        <p:spPr/>
        <p:txBody>
          <a:bodyPr>
            <a:normAutofit/>
          </a:bodyPr>
          <a:lstStyle/>
          <a:p>
            <a:r>
              <a:rPr lang="en-US" dirty="0"/>
              <a:t>We should love others because God has loved </a:t>
            </a:r>
            <a:r>
              <a:rPr lang="en-US" b="1" u="sng" dirty="0"/>
              <a:t>us</a:t>
            </a:r>
            <a:r>
              <a:rPr lang="en-US" dirty="0"/>
              <a:t>.</a:t>
            </a:r>
          </a:p>
        </p:txBody>
      </p:sp>
    </p:spTree>
    <p:extLst>
      <p:ext uri="{BB962C8B-B14F-4D97-AF65-F5344CB8AC3E}">
        <p14:creationId xmlns:p14="http://schemas.microsoft.com/office/powerpoint/2010/main" val="305626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F1872-6AB1-7901-E027-52EB7134A02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8D0418A-295B-E2F6-F393-F3029BE2CDB5}"/>
              </a:ext>
            </a:extLst>
          </p:cNvPr>
          <p:cNvSpPr>
            <a:spLocks noGrp="1"/>
          </p:cNvSpPr>
          <p:nvPr>
            <p:ph type="body" sz="quarter" idx="10"/>
          </p:nvPr>
        </p:nvSpPr>
        <p:spPr/>
        <p:txBody>
          <a:bodyPr anchor="ctr">
            <a:normAutofit fontScale="92500" lnSpcReduction="20000"/>
          </a:bodyPr>
          <a:lstStyle/>
          <a:p>
            <a:r>
              <a:rPr lang="en-US" dirty="0"/>
              <a:t>Read Matthew 22:36–40. </a:t>
            </a:r>
          </a:p>
          <a:p>
            <a:r>
              <a:rPr lang="en-US" dirty="0"/>
              <a:t>Now that you have spent time tracing the theme of love in the Bible, what new things can you see about the reason Jesus called these the two greatest commandments in the Law?</a:t>
            </a:r>
          </a:p>
          <a:p>
            <a:r>
              <a:rPr lang="en-US" spc="-100" dirty="0"/>
              <a:t>How do Jesus’ comments show us that God always had the same goal in mind for His people?</a:t>
            </a:r>
          </a:p>
          <a:p>
            <a:r>
              <a:rPr lang="en-US" dirty="0"/>
              <a:t>How can you make this the ultimate goal in your life? </a:t>
            </a:r>
          </a:p>
        </p:txBody>
      </p:sp>
    </p:spTree>
    <p:extLst>
      <p:ext uri="{BB962C8B-B14F-4D97-AF65-F5344CB8AC3E}">
        <p14:creationId xmlns:p14="http://schemas.microsoft.com/office/powerpoint/2010/main" val="17786855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547A7-E1BA-066A-4449-536509C8A3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CBD88B-EEDC-6A72-E212-3647E0644CB5}"/>
              </a:ext>
            </a:extLst>
          </p:cNvPr>
          <p:cNvSpPr>
            <a:spLocks noGrp="1"/>
          </p:cNvSpPr>
          <p:nvPr>
            <p:ph type="title"/>
          </p:nvPr>
        </p:nvSpPr>
        <p:spPr/>
        <p:txBody>
          <a:bodyPr>
            <a:normAutofit/>
          </a:bodyPr>
          <a:lstStyle/>
          <a:p>
            <a:r>
              <a:rPr lang="en-US" dirty="0"/>
              <a:t>Conclusion</a:t>
            </a:r>
            <a:endParaRPr lang="en-US" u="sng" dirty="0"/>
          </a:p>
        </p:txBody>
      </p:sp>
      <p:sp>
        <p:nvSpPr>
          <p:cNvPr id="3" name="Content Placeholder 2">
            <a:extLst>
              <a:ext uri="{FF2B5EF4-FFF2-40B4-BE49-F238E27FC236}">
                <a16:creationId xmlns:a16="http://schemas.microsoft.com/office/drawing/2014/main" id="{BE886402-6599-5990-0DED-604DA8D95811}"/>
              </a:ext>
            </a:extLst>
          </p:cNvPr>
          <p:cNvSpPr>
            <a:spLocks noGrp="1"/>
          </p:cNvSpPr>
          <p:nvPr>
            <p:ph idx="1"/>
          </p:nvPr>
        </p:nvSpPr>
        <p:spPr/>
        <p:txBody>
          <a:bodyPr>
            <a:normAutofit/>
          </a:bodyPr>
          <a:lstStyle/>
          <a:p>
            <a:endParaRPr lang="en-US" dirty="0"/>
          </a:p>
          <a:p>
            <a:endParaRPr lang="en-US" dirty="0"/>
          </a:p>
        </p:txBody>
      </p:sp>
    </p:spTree>
    <p:extLst>
      <p:ext uri="{BB962C8B-B14F-4D97-AF65-F5344CB8AC3E}">
        <p14:creationId xmlns:p14="http://schemas.microsoft.com/office/powerpoint/2010/main" val="262375658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2765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BEF7B11-7DA1-FD13-EED2-9BE349930E3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7547DC8-DC6E-2D0A-2E34-4B57A413CADE}"/>
              </a:ext>
            </a:extLst>
          </p:cNvPr>
          <p:cNvSpPr>
            <a:spLocks noGrp="1"/>
          </p:cNvSpPr>
          <p:nvPr>
            <p:ph type="body" sz="quarter" idx="10"/>
          </p:nvPr>
        </p:nvSpPr>
        <p:spPr/>
        <p:txBody>
          <a:bodyPr/>
          <a:lstStyle/>
          <a:p>
            <a:r>
              <a:rPr lang="en-US" dirty="0"/>
              <a:t>LESSON EIGHT</a:t>
            </a:r>
          </a:p>
        </p:txBody>
      </p:sp>
      <p:sp>
        <p:nvSpPr>
          <p:cNvPr id="3" name="Text Placeholder 2">
            <a:extLst>
              <a:ext uri="{FF2B5EF4-FFF2-40B4-BE49-F238E27FC236}">
                <a16:creationId xmlns:a16="http://schemas.microsoft.com/office/drawing/2014/main" id="{0AB7AB30-1495-B957-2CE8-CE02D1C877F3}"/>
              </a:ext>
            </a:extLst>
          </p:cNvPr>
          <p:cNvSpPr>
            <a:spLocks noGrp="1"/>
          </p:cNvSpPr>
          <p:nvPr>
            <p:ph type="body" sz="quarter" idx="11"/>
          </p:nvPr>
        </p:nvSpPr>
        <p:spPr/>
        <p:txBody>
          <a:bodyPr>
            <a:normAutofit lnSpcReduction="10000"/>
          </a:bodyPr>
          <a:lstStyle/>
          <a:p>
            <a:r>
              <a:rPr lang="en-US" b="1" dirty="0"/>
              <a:t>Rescue and Redemption</a:t>
            </a:r>
            <a:endParaRPr lang="en-US" dirty="0"/>
          </a:p>
        </p:txBody>
      </p:sp>
      <p:sp>
        <p:nvSpPr>
          <p:cNvPr id="4" name="Text Placeholder 3">
            <a:extLst>
              <a:ext uri="{FF2B5EF4-FFF2-40B4-BE49-F238E27FC236}">
                <a16:creationId xmlns:a16="http://schemas.microsoft.com/office/drawing/2014/main" id="{95234959-EA01-63F0-8EA9-7A9D44A9067B}"/>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2270700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AB41E-D359-D246-DD7B-4223F83809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FA27E6-E39F-9832-4CBA-D94C66621AB8}"/>
              </a:ext>
            </a:extLst>
          </p:cNvPr>
          <p:cNvSpPr>
            <a:spLocks noGrp="1"/>
          </p:cNvSpPr>
          <p:nvPr>
            <p:ph type="title"/>
          </p:nvPr>
        </p:nvSpPr>
        <p:spPr/>
        <p:txBody>
          <a:bodyPr>
            <a:normAutofit/>
          </a:bodyPr>
          <a:lstStyle/>
          <a:p>
            <a:r>
              <a:rPr lang="en-US" dirty="0"/>
              <a:t>Introduction</a:t>
            </a:r>
            <a:endParaRPr lang="en-US" u="sng" dirty="0"/>
          </a:p>
        </p:txBody>
      </p:sp>
      <p:sp>
        <p:nvSpPr>
          <p:cNvPr id="3" name="Content Placeholder 2">
            <a:extLst>
              <a:ext uri="{FF2B5EF4-FFF2-40B4-BE49-F238E27FC236}">
                <a16:creationId xmlns:a16="http://schemas.microsoft.com/office/drawing/2014/main" id="{81419267-8062-A829-87FF-F0874479C87B}"/>
              </a:ext>
            </a:extLst>
          </p:cNvPr>
          <p:cNvSpPr>
            <a:spLocks noGrp="1"/>
          </p:cNvSpPr>
          <p:nvPr>
            <p:ph idx="1"/>
          </p:nvPr>
        </p:nvSpPr>
        <p:spPr/>
        <p:txBody>
          <a:bodyPr>
            <a:normAutofit/>
          </a:bodyPr>
          <a:lstStyle/>
          <a:p>
            <a:endParaRPr lang="en-US" dirty="0"/>
          </a:p>
          <a:p>
            <a:endParaRPr lang="en-US" dirty="0"/>
          </a:p>
        </p:txBody>
      </p:sp>
    </p:spTree>
    <p:extLst>
      <p:ext uri="{BB962C8B-B14F-4D97-AF65-F5344CB8AC3E}">
        <p14:creationId xmlns:p14="http://schemas.microsoft.com/office/powerpoint/2010/main" val="2216367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A357F-EAC3-AF8D-D3CD-A8BE9AAE2E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E882A5-3687-A65E-E2A3-8FF907DD4BF2}"/>
              </a:ext>
            </a:extLst>
          </p:cNvPr>
          <p:cNvSpPr>
            <a:spLocks noGrp="1"/>
          </p:cNvSpPr>
          <p:nvPr>
            <p:ph type="title"/>
          </p:nvPr>
        </p:nvSpPr>
        <p:spPr/>
        <p:txBody>
          <a:bodyPr>
            <a:normAutofit/>
          </a:bodyPr>
          <a:lstStyle/>
          <a:p>
            <a:r>
              <a:rPr lang="en-US" dirty="0"/>
              <a:t>Rescue and Redemption in Exodus</a:t>
            </a:r>
            <a:endParaRPr lang="en-US" u="sng" dirty="0"/>
          </a:p>
        </p:txBody>
      </p:sp>
      <p:sp>
        <p:nvSpPr>
          <p:cNvPr id="3" name="Content Placeholder 2">
            <a:extLst>
              <a:ext uri="{FF2B5EF4-FFF2-40B4-BE49-F238E27FC236}">
                <a16:creationId xmlns:a16="http://schemas.microsoft.com/office/drawing/2014/main" id="{6DE17C50-C9E8-FFAF-A1D9-40BAB08CAD68}"/>
              </a:ext>
            </a:extLst>
          </p:cNvPr>
          <p:cNvSpPr>
            <a:spLocks noGrp="1"/>
          </p:cNvSpPr>
          <p:nvPr>
            <p:ph idx="1"/>
          </p:nvPr>
        </p:nvSpPr>
        <p:spPr/>
        <p:txBody>
          <a:bodyPr>
            <a:normAutofit/>
          </a:bodyPr>
          <a:lstStyle/>
          <a:p>
            <a:pPr marL="0" indent="0">
              <a:buNone/>
            </a:pPr>
            <a:endParaRPr lang="en-US" dirty="0"/>
          </a:p>
        </p:txBody>
      </p:sp>
    </p:spTree>
    <p:extLst>
      <p:ext uri="{BB962C8B-B14F-4D97-AF65-F5344CB8AC3E}">
        <p14:creationId xmlns:p14="http://schemas.microsoft.com/office/powerpoint/2010/main" val="244106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ABDCE4C-DC55-3726-6CB3-D029994086AC}"/>
              </a:ext>
            </a:extLst>
          </p:cNvPr>
          <p:cNvSpPr>
            <a:spLocks noGrp="1"/>
          </p:cNvSpPr>
          <p:nvPr>
            <p:ph type="body" sz="quarter" idx="10"/>
          </p:nvPr>
        </p:nvSpPr>
        <p:spPr/>
        <p:txBody>
          <a:bodyPr/>
          <a:lstStyle/>
          <a:p>
            <a:r>
              <a:rPr lang="en-US" dirty="0"/>
              <a:t>How are Passover and the </a:t>
            </a:r>
            <a:br>
              <a:rPr lang="en-US" dirty="0"/>
            </a:br>
            <a:r>
              <a:rPr lang="en-US" dirty="0"/>
              <a:t>Lord’s Supper similar? </a:t>
            </a:r>
          </a:p>
          <a:p>
            <a:r>
              <a:rPr lang="en-US" dirty="0"/>
              <a:t>Why is it important to remember </a:t>
            </a:r>
            <a:br>
              <a:rPr lang="en-US" dirty="0"/>
            </a:br>
            <a:r>
              <a:rPr lang="en-US" dirty="0"/>
              <a:t>our “Exodus” on a regular basis?</a:t>
            </a:r>
          </a:p>
        </p:txBody>
      </p:sp>
    </p:spTree>
    <p:extLst>
      <p:ext uri="{BB962C8B-B14F-4D97-AF65-F5344CB8AC3E}">
        <p14:creationId xmlns:p14="http://schemas.microsoft.com/office/powerpoint/2010/main" val="14822402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43ADF-0F76-47D7-90B5-884C4F189C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94D85F-2678-4ED2-0E6F-5A0100752829}"/>
              </a:ext>
            </a:extLst>
          </p:cNvPr>
          <p:cNvSpPr>
            <a:spLocks noGrp="1"/>
          </p:cNvSpPr>
          <p:nvPr>
            <p:ph type="title"/>
          </p:nvPr>
        </p:nvSpPr>
        <p:spPr/>
        <p:txBody>
          <a:bodyPr>
            <a:normAutofit/>
          </a:bodyPr>
          <a:lstStyle/>
          <a:p>
            <a:r>
              <a:rPr lang="en-US" dirty="0"/>
              <a:t>Rescue and Redemption in Isaiah</a:t>
            </a:r>
            <a:endParaRPr lang="en-US" u="sng" dirty="0"/>
          </a:p>
        </p:txBody>
      </p:sp>
      <p:sp>
        <p:nvSpPr>
          <p:cNvPr id="3" name="Content Placeholder 2">
            <a:extLst>
              <a:ext uri="{FF2B5EF4-FFF2-40B4-BE49-F238E27FC236}">
                <a16:creationId xmlns:a16="http://schemas.microsoft.com/office/drawing/2014/main" id="{F1B40DF1-0F64-2F52-9532-6AEA3FF3294A}"/>
              </a:ext>
            </a:extLst>
          </p:cNvPr>
          <p:cNvSpPr>
            <a:spLocks noGrp="1"/>
          </p:cNvSpPr>
          <p:nvPr>
            <p:ph idx="1"/>
          </p:nvPr>
        </p:nvSpPr>
        <p:spPr/>
        <p:txBody>
          <a:bodyPr>
            <a:normAutofit/>
          </a:bodyPr>
          <a:lstStyle/>
          <a:p>
            <a:r>
              <a:rPr lang="en-US" dirty="0"/>
              <a:t>Isaiah offers hope to those mired in </a:t>
            </a:r>
            <a:r>
              <a:rPr lang="en-US" b="1" u="sng" dirty="0"/>
              <a:t>sin</a:t>
            </a:r>
            <a:r>
              <a:rPr lang="en-US" dirty="0"/>
              <a:t>.</a:t>
            </a:r>
          </a:p>
          <a:p>
            <a:r>
              <a:rPr lang="en-US" dirty="0"/>
              <a:t>God offers redemption through </a:t>
            </a:r>
            <a:br>
              <a:rPr lang="en-US" dirty="0"/>
            </a:br>
            <a:r>
              <a:rPr lang="en-US" dirty="0"/>
              <a:t>the </a:t>
            </a:r>
            <a:r>
              <a:rPr lang="en-US" b="1" u="sng" dirty="0"/>
              <a:t>Messiah</a:t>
            </a:r>
            <a:r>
              <a:rPr lang="en-US" dirty="0"/>
              <a:t>.</a:t>
            </a:r>
          </a:p>
        </p:txBody>
      </p:sp>
    </p:spTree>
    <p:extLst>
      <p:ext uri="{BB962C8B-B14F-4D97-AF65-F5344CB8AC3E}">
        <p14:creationId xmlns:p14="http://schemas.microsoft.com/office/powerpoint/2010/main" val="38146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7283A-2C36-0A3D-1EC9-31DEFA1046E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9ACFFEF-689B-32A8-2D7C-DCFEF88D3857}"/>
              </a:ext>
            </a:extLst>
          </p:cNvPr>
          <p:cNvSpPr>
            <a:spLocks noGrp="1"/>
          </p:cNvSpPr>
          <p:nvPr>
            <p:ph type="body" sz="quarter" idx="10"/>
          </p:nvPr>
        </p:nvSpPr>
        <p:spPr/>
        <p:txBody>
          <a:bodyPr anchor="ctr">
            <a:normAutofit/>
          </a:bodyPr>
          <a:lstStyle/>
          <a:p>
            <a:r>
              <a:rPr lang="en-US" dirty="0"/>
              <a:t>Does this explanation resolve the difficulty, in your opinion?</a:t>
            </a:r>
          </a:p>
          <a:p>
            <a:r>
              <a:rPr lang="en-US" dirty="0"/>
              <a:t>What insights can these Old Testament examples give us about the value of Jesus’ shed blood for us?</a:t>
            </a:r>
            <a:r>
              <a:rPr lang="en-US" spc="-150" dirty="0"/>
              <a:t> </a:t>
            </a:r>
            <a:r>
              <a:rPr lang="en-US" spc="-50" dirty="0"/>
              <a:t>(See 2 Corinthians 5:21.)</a:t>
            </a:r>
          </a:p>
        </p:txBody>
      </p:sp>
    </p:spTree>
    <p:extLst>
      <p:ext uri="{BB962C8B-B14F-4D97-AF65-F5344CB8AC3E}">
        <p14:creationId xmlns:p14="http://schemas.microsoft.com/office/powerpoint/2010/main" val="4137317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3B096-9E8E-D47A-CB05-810741B124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9D5467-1411-B630-65C4-0098B87FB43F}"/>
              </a:ext>
            </a:extLst>
          </p:cNvPr>
          <p:cNvSpPr>
            <a:spLocks noGrp="1"/>
          </p:cNvSpPr>
          <p:nvPr>
            <p:ph type="title"/>
          </p:nvPr>
        </p:nvSpPr>
        <p:spPr/>
        <p:txBody>
          <a:bodyPr>
            <a:normAutofit/>
          </a:bodyPr>
          <a:lstStyle/>
          <a:p>
            <a:r>
              <a:rPr lang="en-US" dirty="0"/>
              <a:t>Conclusion</a:t>
            </a:r>
            <a:endParaRPr lang="en-US" u="sng" dirty="0"/>
          </a:p>
        </p:txBody>
      </p:sp>
      <p:sp>
        <p:nvSpPr>
          <p:cNvPr id="3" name="Content Placeholder 2">
            <a:extLst>
              <a:ext uri="{FF2B5EF4-FFF2-40B4-BE49-F238E27FC236}">
                <a16:creationId xmlns:a16="http://schemas.microsoft.com/office/drawing/2014/main" id="{43F7046C-E7EF-515E-8D3F-4F656D8BBF8F}"/>
              </a:ext>
            </a:extLst>
          </p:cNvPr>
          <p:cNvSpPr>
            <a:spLocks noGrp="1"/>
          </p:cNvSpPr>
          <p:nvPr>
            <p:ph idx="1"/>
          </p:nvPr>
        </p:nvSpPr>
        <p:spPr/>
        <p:txBody>
          <a:bodyPr>
            <a:normAutofit/>
          </a:bodyPr>
          <a:lstStyle/>
          <a:p>
            <a:endParaRPr lang="en-US" dirty="0"/>
          </a:p>
          <a:p>
            <a:endParaRPr lang="en-US" dirty="0"/>
          </a:p>
        </p:txBody>
      </p:sp>
    </p:spTree>
    <p:extLst>
      <p:ext uri="{BB962C8B-B14F-4D97-AF65-F5344CB8AC3E}">
        <p14:creationId xmlns:p14="http://schemas.microsoft.com/office/powerpoint/2010/main" val="313223639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E9E0C-A097-26B0-C34F-F529BA10A3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708D33-7A66-1737-EA2A-248F7AEAEDD1}"/>
              </a:ext>
            </a:extLst>
          </p:cNvPr>
          <p:cNvSpPr>
            <a:spLocks noGrp="1"/>
          </p:cNvSpPr>
          <p:nvPr>
            <p:ph type="title"/>
          </p:nvPr>
        </p:nvSpPr>
        <p:spPr/>
        <p:txBody>
          <a:bodyPr>
            <a:normAutofit fontScale="90000"/>
          </a:bodyPr>
          <a:lstStyle/>
          <a:p>
            <a:r>
              <a:rPr lang="en-US" dirty="0"/>
              <a:t>Rescue and Redemption </a:t>
            </a:r>
            <a:br>
              <a:rPr lang="en-US" dirty="0"/>
            </a:br>
            <a:r>
              <a:rPr lang="en-US" dirty="0"/>
              <a:t>in the Gospel of Mark</a:t>
            </a:r>
            <a:endParaRPr lang="en-US" u="sng" dirty="0"/>
          </a:p>
        </p:txBody>
      </p:sp>
      <p:sp>
        <p:nvSpPr>
          <p:cNvPr id="3" name="Content Placeholder 2">
            <a:extLst>
              <a:ext uri="{FF2B5EF4-FFF2-40B4-BE49-F238E27FC236}">
                <a16:creationId xmlns:a16="http://schemas.microsoft.com/office/drawing/2014/main" id="{5BE088AE-F958-A942-FA8A-5E4624FB375A}"/>
              </a:ext>
            </a:extLst>
          </p:cNvPr>
          <p:cNvSpPr>
            <a:spLocks noGrp="1"/>
          </p:cNvSpPr>
          <p:nvPr>
            <p:ph idx="1"/>
          </p:nvPr>
        </p:nvSpPr>
        <p:spPr/>
        <p:txBody>
          <a:bodyPr>
            <a:normAutofit/>
          </a:bodyPr>
          <a:lstStyle/>
          <a:p>
            <a:endParaRPr lang="en-US" dirty="0"/>
          </a:p>
        </p:txBody>
      </p:sp>
    </p:spTree>
    <p:extLst>
      <p:ext uri="{BB962C8B-B14F-4D97-AF65-F5344CB8AC3E}">
        <p14:creationId xmlns:p14="http://schemas.microsoft.com/office/powerpoint/2010/main" val="120964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31431-59B9-9A92-5ECC-9C216F4FE8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54286A-88FB-2C36-2173-DBD3568446CC}"/>
              </a:ext>
            </a:extLst>
          </p:cNvPr>
          <p:cNvSpPr>
            <a:spLocks noGrp="1"/>
          </p:cNvSpPr>
          <p:nvPr>
            <p:ph type="title"/>
          </p:nvPr>
        </p:nvSpPr>
        <p:spPr/>
        <p:txBody>
          <a:bodyPr>
            <a:normAutofit/>
          </a:bodyPr>
          <a:lstStyle/>
          <a:p>
            <a:r>
              <a:rPr lang="en-US" dirty="0"/>
              <a:t>Rescue and Redemption in 1 Peter</a:t>
            </a:r>
            <a:endParaRPr lang="en-US" u="sng" dirty="0"/>
          </a:p>
        </p:txBody>
      </p:sp>
      <p:sp>
        <p:nvSpPr>
          <p:cNvPr id="3" name="Content Placeholder 2">
            <a:extLst>
              <a:ext uri="{FF2B5EF4-FFF2-40B4-BE49-F238E27FC236}">
                <a16:creationId xmlns:a16="http://schemas.microsoft.com/office/drawing/2014/main" id="{F93C5B37-DBB7-DE38-BC09-3751A122AC20}"/>
              </a:ext>
            </a:extLst>
          </p:cNvPr>
          <p:cNvSpPr>
            <a:spLocks noGrp="1"/>
          </p:cNvSpPr>
          <p:nvPr>
            <p:ph idx="1"/>
          </p:nvPr>
        </p:nvSpPr>
        <p:spPr/>
        <p:txBody>
          <a:bodyPr>
            <a:normAutofit/>
          </a:bodyPr>
          <a:lstStyle/>
          <a:p>
            <a:endParaRPr lang="en-US" dirty="0"/>
          </a:p>
        </p:txBody>
      </p:sp>
    </p:spTree>
    <p:extLst>
      <p:ext uri="{BB962C8B-B14F-4D97-AF65-F5344CB8AC3E}">
        <p14:creationId xmlns:p14="http://schemas.microsoft.com/office/powerpoint/2010/main" val="77699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18E5B5-4363-796A-91F7-5F9F50B486D3}"/>
              </a:ext>
            </a:extLst>
          </p:cNvPr>
          <p:cNvSpPr>
            <a:spLocks noGrp="1"/>
          </p:cNvSpPr>
          <p:nvPr>
            <p:ph type="body" sz="quarter" idx="10"/>
          </p:nvPr>
        </p:nvSpPr>
        <p:spPr/>
        <p:txBody>
          <a:bodyPr>
            <a:normAutofit/>
          </a:bodyPr>
          <a:lstStyle/>
          <a:p>
            <a:r>
              <a:rPr lang="en-US" dirty="0"/>
              <a:t>Read Titus 2:11–14. </a:t>
            </a:r>
          </a:p>
          <a:p>
            <a:r>
              <a:rPr lang="en-US" dirty="0"/>
              <a:t>Notice how Paul weaves multiple theological themes together here. </a:t>
            </a:r>
          </a:p>
          <a:p>
            <a:r>
              <a:rPr lang="en-US" dirty="0"/>
              <a:t>How many themes can you identify that we’ve studied already?</a:t>
            </a:r>
          </a:p>
        </p:txBody>
      </p:sp>
    </p:spTree>
    <p:extLst>
      <p:ext uri="{BB962C8B-B14F-4D97-AF65-F5344CB8AC3E}">
        <p14:creationId xmlns:p14="http://schemas.microsoft.com/office/powerpoint/2010/main" val="2686641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FCFC8-2A08-D69A-CD9A-D6DA901265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893BCF-537A-CB68-8AE3-337E2352B0C1}"/>
              </a:ext>
            </a:extLst>
          </p:cNvPr>
          <p:cNvSpPr>
            <a:spLocks noGrp="1"/>
          </p:cNvSpPr>
          <p:nvPr>
            <p:ph type="title"/>
          </p:nvPr>
        </p:nvSpPr>
        <p:spPr/>
        <p:txBody>
          <a:bodyPr>
            <a:normAutofit/>
          </a:bodyPr>
          <a:lstStyle/>
          <a:p>
            <a:r>
              <a:rPr lang="en-US" dirty="0"/>
              <a:t>Conclusion</a:t>
            </a:r>
            <a:endParaRPr lang="en-US" u="sng" dirty="0"/>
          </a:p>
        </p:txBody>
      </p:sp>
      <p:sp>
        <p:nvSpPr>
          <p:cNvPr id="3" name="Content Placeholder 2">
            <a:extLst>
              <a:ext uri="{FF2B5EF4-FFF2-40B4-BE49-F238E27FC236}">
                <a16:creationId xmlns:a16="http://schemas.microsoft.com/office/drawing/2014/main" id="{A67BDA96-5B61-2310-D503-C5F3F3E437F7}"/>
              </a:ext>
            </a:extLst>
          </p:cNvPr>
          <p:cNvSpPr>
            <a:spLocks noGrp="1"/>
          </p:cNvSpPr>
          <p:nvPr>
            <p:ph idx="1"/>
          </p:nvPr>
        </p:nvSpPr>
        <p:spPr/>
        <p:txBody>
          <a:bodyPr>
            <a:normAutofit/>
          </a:bodyPr>
          <a:lstStyle/>
          <a:p>
            <a:endParaRPr lang="en-US" dirty="0"/>
          </a:p>
          <a:p>
            <a:endParaRPr lang="en-US" dirty="0"/>
          </a:p>
        </p:txBody>
      </p:sp>
    </p:spTree>
    <p:extLst>
      <p:ext uri="{BB962C8B-B14F-4D97-AF65-F5344CB8AC3E}">
        <p14:creationId xmlns:p14="http://schemas.microsoft.com/office/powerpoint/2010/main" val="357392957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25349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5281F03-9757-7C68-056A-F00DC831A7F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BBDE0F4-016D-4710-7587-2D557F7A21F1}"/>
              </a:ext>
            </a:extLst>
          </p:cNvPr>
          <p:cNvSpPr>
            <a:spLocks noGrp="1"/>
          </p:cNvSpPr>
          <p:nvPr>
            <p:ph type="body" sz="quarter" idx="10"/>
          </p:nvPr>
        </p:nvSpPr>
        <p:spPr/>
        <p:txBody>
          <a:bodyPr/>
          <a:lstStyle/>
          <a:p>
            <a:r>
              <a:rPr lang="en-US" dirty="0"/>
              <a:t>LESSON NINE</a:t>
            </a:r>
          </a:p>
        </p:txBody>
      </p:sp>
      <p:sp>
        <p:nvSpPr>
          <p:cNvPr id="3" name="Text Placeholder 2">
            <a:extLst>
              <a:ext uri="{FF2B5EF4-FFF2-40B4-BE49-F238E27FC236}">
                <a16:creationId xmlns:a16="http://schemas.microsoft.com/office/drawing/2014/main" id="{596B4521-1FFB-FE5E-46B7-DE7E1B5EF199}"/>
              </a:ext>
            </a:extLst>
          </p:cNvPr>
          <p:cNvSpPr>
            <a:spLocks noGrp="1"/>
          </p:cNvSpPr>
          <p:nvPr>
            <p:ph type="body" sz="quarter" idx="11"/>
          </p:nvPr>
        </p:nvSpPr>
        <p:spPr/>
        <p:txBody>
          <a:bodyPr>
            <a:normAutofit fontScale="85000" lnSpcReduction="10000"/>
          </a:bodyPr>
          <a:lstStyle/>
          <a:p>
            <a:r>
              <a:rPr lang="en-US" b="1" dirty="0"/>
              <a:t>The Resurrection of the Body</a:t>
            </a:r>
            <a:endParaRPr lang="en-US" dirty="0"/>
          </a:p>
        </p:txBody>
      </p:sp>
      <p:sp>
        <p:nvSpPr>
          <p:cNvPr id="4" name="Text Placeholder 3">
            <a:extLst>
              <a:ext uri="{FF2B5EF4-FFF2-40B4-BE49-F238E27FC236}">
                <a16:creationId xmlns:a16="http://schemas.microsoft.com/office/drawing/2014/main" id="{2BF4E856-8E9B-B150-493B-077354E6CC6F}"/>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1530899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42CE0-6F81-7AD1-1204-423830028C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233692-4335-7713-3722-2B7642BA5E0D}"/>
              </a:ext>
            </a:extLst>
          </p:cNvPr>
          <p:cNvSpPr>
            <a:spLocks noGrp="1"/>
          </p:cNvSpPr>
          <p:nvPr>
            <p:ph type="title"/>
          </p:nvPr>
        </p:nvSpPr>
        <p:spPr/>
        <p:txBody>
          <a:bodyPr>
            <a:normAutofit/>
          </a:bodyPr>
          <a:lstStyle/>
          <a:p>
            <a:r>
              <a:rPr lang="en-US" dirty="0"/>
              <a:t>Introduction</a:t>
            </a:r>
            <a:endParaRPr lang="en-US" u="sng" dirty="0"/>
          </a:p>
        </p:txBody>
      </p:sp>
      <p:sp>
        <p:nvSpPr>
          <p:cNvPr id="3" name="Content Placeholder 2">
            <a:extLst>
              <a:ext uri="{FF2B5EF4-FFF2-40B4-BE49-F238E27FC236}">
                <a16:creationId xmlns:a16="http://schemas.microsoft.com/office/drawing/2014/main" id="{7A00623F-C6FD-03B3-A95B-2237FE1C7CCE}"/>
              </a:ext>
            </a:extLst>
          </p:cNvPr>
          <p:cNvSpPr>
            <a:spLocks noGrp="1"/>
          </p:cNvSpPr>
          <p:nvPr>
            <p:ph idx="1"/>
          </p:nvPr>
        </p:nvSpPr>
        <p:spPr/>
        <p:txBody>
          <a:bodyPr>
            <a:normAutofit/>
          </a:bodyPr>
          <a:lstStyle/>
          <a:p>
            <a:endParaRPr lang="en-US" dirty="0"/>
          </a:p>
          <a:p>
            <a:endParaRPr lang="en-US" dirty="0"/>
          </a:p>
        </p:txBody>
      </p:sp>
    </p:spTree>
    <p:extLst>
      <p:ext uri="{BB962C8B-B14F-4D97-AF65-F5344CB8AC3E}">
        <p14:creationId xmlns:p14="http://schemas.microsoft.com/office/powerpoint/2010/main" val="7852854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B28EB-2ACF-E67E-30C2-9BD7EED4B4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D7B6C4-2A65-F2ED-C6F4-5CED83CB2C54}"/>
              </a:ext>
            </a:extLst>
          </p:cNvPr>
          <p:cNvSpPr>
            <a:spLocks noGrp="1"/>
          </p:cNvSpPr>
          <p:nvPr>
            <p:ph type="title"/>
          </p:nvPr>
        </p:nvSpPr>
        <p:spPr/>
        <p:txBody>
          <a:bodyPr>
            <a:normAutofit fontScale="90000"/>
          </a:bodyPr>
          <a:lstStyle/>
          <a:p>
            <a:r>
              <a:rPr lang="en-US" dirty="0"/>
              <a:t>The Resurrection in the Old Testament</a:t>
            </a:r>
            <a:endParaRPr lang="en-US" u="sng" dirty="0"/>
          </a:p>
        </p:txBody>
      </p:sp>
      <p:sp>
        <p:nvSpPr>
          <p:cNvPr id="3" name="Content Placeholder 2">
            <a:extLst>
              <a:ext uri="{FF2B5EF4-FFF2-40B4-BE49-F238E27FC236}">
                <a16:creationId xmlns:a16="http://schemas.microsoft.com/office/drawing/2014/main" id="{066B76DB-CAC3-BE2B-878F-FB0253ACB043}"/>
              </a:ext>
            </a:extLst>
          </p:cNvPr>
          <p:cNvSpPr>
            <a:spLocks noGrp="1"/>
          </p:cNvSpPr>
          <p:nvPr>
            <p:ph idx="1"/>
          </p:nvPr>
        </p:nvSpPr>
        <p:spPr/>
        <p:txBody>
          <a:bodyPr>
            <a:normAutofit/>
          </a:bodyPr>
          <a:lstStyle/>
          <a:p>
            <a:r>
              <a:rPr lang="en-US" b="1" u="sng" spc="-110" dirty="0"/>
              <a:t>Abraham</a:t>
            </a:r>
            <a:r>
              <a:rPr lang="en-US" spc="-110" dirty="0"/>
              <a:t> was counting on the resurrection.</a:t>
            </a:r>
          </a:p>
          <a:p>
            <a:r>
              <a:rPr lang="en-US" dirty="0"/>
              <a:t>Hannah and </a:t>
            </a:r>
            <a:r>
              <a:rPr lang="en-US" b="1" u="sng" dirty="0"/>
              <a:t>Elisha</a:t>
            </a:r>
            <a:r>
              <a:rPr lang="en-US" dirty="0"/>
              <a:t> offer glimpses of </a:t>
            </a:r>
            <a:br>
              <a:rPr lang="en-US" dirty="0"/>
            </a:br>
            <a:r>
              <a:rPr lang="en-US" dirty="0"/>
              <a:t>a resurrection.</a:t>
            </a:r>
          </a:p>
          <a:p>
            <a:r>
              <a:rPr lang="en-US" dirty="0"/>
              <a:t>The </a:t>
            </a:r>
            <a:r>
              <a:rPr lang="en-US" b="1" u="sng" dirty="0"/>
              <a:t>poetic</a:t>
            </a:r>
            <a:r>
              <a:rPr lang="en-US" dirty="0"/>
              <a:t> books offer glimpses of </a:t>
            </a:r>
            <a:br>
              <a:rPr lang="en-US" dirty="0"/>
            </a:br>
            <a:r>
              <a:rPr lang="en-US" dirty="0"/>
              <a:t>a resurrection.</a:t>
            </a:r>
          </a:p>
          <a:p>
            <a:endParaRPr lang="en-US" dirty="0"/>
          </a:p>
        </p:txBody>
      </p:sp>
    </p:spTree>
    <p:extLst>
      <p:ext uri="{BB962C8B-B14F-4D97-AF65-F5344CB8AC3E}">
        <p14:creationId xmlns:p14="http://schemas.microsoft.com/office/powerpoint/2010/main" val="150286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4F2FA-36A6-323F-B139-9270E58B3DE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797BC6B-4D11-2705-E6B4-BD8211E9CD9E}"/>
              </a:ext>
            </a:extLst>
          </p:cNvPr>
          <p:cNvSpPr>
            <a:spLocks noGrp="1"/>
          </p:cNvSpPr>
          <p:nvPr>
            <p:ph type="body" sz="quarter" idx="10"/>
          </p:nvPr>
        </p:nvSpPr>
        <p:spPr/>
        <p:txBody>
          <a:bodyPr anchor="ctr">
            <a:normAutofit/>
          </a:bodyPr>
          <a:lstStyle/>
          <a:p>
            <a:r>
              <a:rPr lang="en-US" dirty="0"/>
              <a:t>What is the difference between redemption and resurrection? How are they similar? </a:t>
            </a:r>
            <a:br>
              <a:rPr lang="en-US" dirty="0"/>
            </a:br>
            <a:r>
              <a:rPr lang="en-US" dirty="0"/>
              <a:t>Can you have one without the other?</a:t>
            </a:r>
          </a:p>
          <a:p>
            <a:r>
              <a:rPr lang="en-US" dirty="0"/>
              <a:t>Explain how each of these insights into Christ’s work on the cross should bring </a:t>
            </a:r>
            <a:br>
              <a:rPr lang="en-US" dirty="0"/>
            </a:br>
            <a:r>
              <a:rPr lang="en-US" dirty="0"/>
              <a:t>you hope and encouragement in your </a:t>
            </a:r>
            <a:br>
              <a:rPr lang="en-US" dirty="0"/>
            </a:br>
            <a:r>
              <a:rPr lang="en-US" dirty="0"/>
              <a:t>walk with God. </a:t>
            </a:r>
          </a:p>
        </p:txBody>
      </p:sp>
    </p:spTree>
    <p:extLst>
      <p:ext uri="{BB962C8B-B14F-4D97-AF65-F5344CB8AC3E}">
        <p14:creationId xmlns:p14="http://schemas.microsoft.com/office/powerpoint/2010/main" val="42269470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5A51D-271F-1EFE-D0BA-52E7259F54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5286CB-3714-86C9-C871-2B57CF263053}"/>
              </a:ext>
            </a:extLst>
          </p:cNvPr>
          <p:cNvSpPr>
            <a:spLocks noGrp="1"/>
          </p:cNvSpPr>
          <p:nvPr>
            <p:ph type="title"/>
          </p:nvPr>
        </p:nvSpPr>
        <p:spPr/>
        <p:txBody>
          <a:bodyPr>
            <a:normAutofit fontScale="90000"/>
          </a:bodyPr>
          <a:lstStyle/>
          <a:p>
            <a:r>
              <a:rPr lang="en-US" dirty="0"/>
              <a:t>The Resurrection in the Old Testament</a:t>
            </a:r>
            <a:endParaRPr lang="en-US" u="sng" dirty="0"/>
          </a:p>
        </p:txBody>
      </p:sp>
      <p:sp>
        <p:nvSpPr>
          <p:cNvPr id="3" name="Content Placeholder 2">
            <a:extLst>
              <a:ext uri="{FF2B5EF4-FFF2-40B4-BE49-F238E27FC236}">
                <a16:creationId xmlns:a16="http://schemas.microsoft.com/office/drawing/2014/main" id="{F2394764-0AD3-714B-36C9-D507B899B030}"/>
              </a:ext>
            </a:extLst>
          </p:cNvPr>
          <p:cNvSpPr>
            <a:spLocks noGrp="1"/>
          </p:cNvSpPr>
          <p:nvPr>
            <p:ph idx="1"/>
          </p:nvPr>
        </p:nvSpPr>
        <p:spPr/>
        <p:txBody>
          <a:bodyPr>
            <a:normAutofit fontScale="77500" lnSpcReduction="20000"/>
          </a:bodyPr>
          <a:lstStyle/>
          <a:p>
            <a:r>
              <a:rPr lang="en-US" b="1" u="sng" dirty="0"/>
              <a:t>Abraham</a:t>
            </a:r>
            <a:r>
              <a:rPr lang="en-US" dirty="0"/>
              <a:t> was counting on the resurrection.</a:t>
            </a:r>
          </a:p>
          <a:p>
            <a:r>
              <a:rPr lang="en-US" dirty="0"/>
              <a:t>Hannah and </a:t>
            </a:r>
            <a:r>
              <a:rPr lang="en-US" b="1" u="sng" dirty="0"/>
              <a:t>Elisha</a:t>
            </a:r>
            <a:r>
              <a:rPr lang="en-US" dirty="0"/>
              <a:t> offer glimpses of a resurrection.</a:t>
            </a:r>
          </a:p>
          <a:p>
            <a:r>
              <a:rPr lang="en-US" dirty="0"/>
              <a:t>The </a:t>
            </a:r>
            <a:r>
              <a:rPr lang="en-US" b="1" u="sng" dirty="0"/>
              <a:t>poetic</a:t>
            </a:r>
            <a:r>
              <a:rPr lang="en-US" dirty="0"/>
              <a:t> books offer glimpses of a resurrection.</a:t>
            </a:r>
          </a:p>
          <a:p>
            <a:r>
              <a:rPr lang="en-US" dirty="0"/>
              <a:t>The </a:t>
            </a:r>
            <a:r>
              <a:rPr lang="en-US" b="1" u="sng" dirty="0"/>
              <a:t>prophetic</a:t>
            </a:r>
            <a:r>
              <a:rPr lang="en-US" dirty="0"/>
              <a:t> books offer glimpses of </a:t>
            </a:r>
            <a:br>
              <a:rPr lang="en-US" dirty="0"/>
            </a:br>
            <a:r>
              <a:rPr lang="en-US" dirty="0"/>
              <a:t>the resurrection.</a:t>
            </a:r>
          </a:p>
          <a:p>
            <a:pPr lvl="1">
              <a:lnSpc>
                <a:spcPct val="120000"/>
              </a:lnSpc>
            </a:pPr>
            <a:r>
              <a:rPr lang="en-US" i="1" dirty="0"/>
              <a:t>Ezekiel 37 </a:t>
            </a:r>
          </a:p>
          <a:p>
            <a:pPr lvl="1">
              <a:lnSpc>
                <a:spcPct val="120000"/>
              </a:lnSpc>
            </a:pPr>
            <a:r>
              <a:rPr lang="en-US" i="1" dirty="0"/>
              <a:t>Daniel 12 </a:t>
            </a:r>
          </a:p>
        </p:txBody>
      </p:sp>
    </p:spTree>
    <p:extLst>
      <p:ext uri="{BB962C8B-B14F-4D97-AF65-F5344CB8AC3E}">
        <p14:creationId xmlns:p14="http://schemas.microsoft.com/office/powerpoint/2010/main" val="73511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5440</TotalTime>
  <Words>3409</Words>
  <Application>Microsoft Office PowerPoint</Application>
  <PresentationFormat>Widescreen</PresentationFormat>
  <Paragraphs>476</Paragraphs>
  <Slides>157</Slides>
  <Notes>129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157</vt:i4>
      </vt:variant>
    </vt:vector>
  </HeadingPairs>
  <TitlesOfParts>
    <vt:vector size="160" baseType="lpstr">
      <vt:lpstr>Aptos</vt:lpstr>
      <vt:lpstr>Arial</vt:lpstr>
      <vt:lpstr>Office Theme</vt:lpstr>
      <vt:lpstr>PowerPoint Presentation</vt:lpstr>
      <vt:lpstr>PowerPoint Presentation</vt:lpstr>
      <vt:lpstr>Introduction</vt:lpstr>
      <vt:lpstr>What Kind of Book Is the Bible?</vt:lpstr>
      <vt:lpstr>What Is Biblical Theology?</vt:lpstr>
      <vt:lpstr>How Do We Practice Biblical Theology?</vt:lpstr>
      <vt:lpstr>The Difference Between Biblical Theology and Systematic Theology</vt:lpstr>
      <vt:lpstr>PowerPoint Presentation</vt:lpstr>
      <vt:lpstr>Conclusion</vt:lpstr>
      <vt:lpstr>PowerPoint Presentation</vt:lpstr>
      <vt:lpstr>PowerPoint Presentation</vt:lpstr>
      <vt:lpstr>Introduction</vt:lpstr>
      <vt:lpstr>God’s Glory in the Books of Genesis and Exodus</vt:lpstr>
      <vt:lpstr>PowerPoint Presentation</vt:lpstr>
      <vt:lpstr>God’s Glory in the Books of Genesis and Exodus</vt:lpstr>
      <vt:lpstr>PowerPoint Presentation</vt:lpstr>
      <vt:lpstr>God’s Glory in the Books of Genesis and Exodus</vt:lpstr>
      <vt:lpstr>The Glory Departs</vt:lpstr>
      <vt:lpstr>PowerPoint Presentation</vt:lpstr>
      <vt:lpstr>The Glory Departs</vt:lpstr>
      <vt:lpstr>PowerPoint Presentation</vt:lpstr>
      <vt:lpstr>The Glory Departs</vt:lpstr>
      <vt:lpstr>The Glory Returns</vt:lpstr>
      <vt:lpstr>God’s Glory in the Church Age and Beyond</vt:lpstr>
      <vt:lpstr>PowerPoint Presentation</vt:lpstr>
      <vt:lpstr>Conclusion</vt:lpstr>
      <vt:lpstr>PowerPoint Presentation</vt:lpstr>
      <vt:lpstr>PowerPoint Presentation</vt:lpstr>
      <vt:lpstr>Introduction</vt:lpstr>
      <vt:lpstr>The Conquering Messiah in Genesis</vt:lpstr>
      <vt:lpstr>The Conquering Messiah in the Psalms</vt:lpstr>
      <vt:lpstr>PowerPoint Presentation</vt:lpstr>
      <vt:lpstr>The Conquering Messiah in the Psalms</vt:lpstr>
      <vt:lpstr>PowerPoint Presentation</vt:lpstr>
      <vt:lpstr>The Conquering Messiah in Ephesians and Colossians</vt:lpstr>
      <vt:lpstr>The Conquering Messiah in Revelation</vt:lpstr>
      <vt:lpstr>Conclusion</vt:lpstr>
      <vt:lpstr>PowerPoint Presentation</vt:lpstr>
      <vt:lpstr>PowerPoint Presentation</vt:lpstr>
      <vt:lpstr>Introduction</vt:lpstr>
      <vt:lpstr>The Spirit in the Old Testament</vt:lpstr>
      <vt:lpstr>PowerPoint Presentation</vt:lpstr>
      <vt:lpstr>The Spirit in the Old Testament</vt:lpstr>
      <vt:lpstr>Acts: The Holy Spirit and the Unity of All Believers</vt:lpstr>
      <vt:lpstr>Romans: The Holy Spirit and  God’s Children</vt:lpstr>
      <vt:lpstr>Conclusion</vt:lpstr>
      <vt:lpstr>PowerPoint Presentation</vt:lpstr>
      <vt:lpstr>PowerPoint Presentation</vt:lpstr>
      <vt:lpstr>Introduction</vt:lpstr>
      <vt:lpstr>Israel and Her Mission</vt:lpstr>
      <vt:lpstr>PowerPoint Presentation</vt:lpstr>
      <vt:lpstr>Israel’s Success and Failure</vt:lpstr>
      <vt:lpstr>PowerPoint Presentation</vt:lpstr>
      <vt:lpstr>The Apostle Paul’s Lament and Hope  in Romans</vt:lpstr>
      <vt:lpstr>Israel in Acts and Revelation</vt:lpstr>
      <vt:lpstr>Conclusion</vt:lpstr>
      <vt:lpstr>PowerPoint Presentation</vt:lpstr>
      <vt:lpstr>PowerPoint Presentation</vt:lpstr>
      <vt:lpstr>Introduction</vt:lpstr>
      <vt:lpstr>What Makes Us Members of  God’s Family?</vt:lpstr>
      <vt:lpstr>PowerPoint Presentation</vt:lpstr>
      <vt:lpstr>PowerPoint Presentation</vt:lpstr>
      <vt:lpstr>What Makes Us Members of  God’s Family?</vt:lpstr>
      <vt:lpstr>PowerPoint Presentation</vt:lpstr>
      <vt:lpstr>PowerPoint Presentation</vt:lpstr>
      <vt:lpstr>PowerPoint Presentation</vt:lpstr>
      <vt:lpstr>Siblings in the Family of God in the New Testament</vt:lpstr>
      <vt:lpstr>PowerPoint Presentation</vt:lpstr>
      <vt:lpstr>Siblings in the Family of God in the New Testament</vt:lpstr>
      <vt:lpstr>What Difference Does It Make?</vt:lpstr>
      <vt:lpstr>Conclusion</vt:lpstr>
      <vt:lpstr>PowerPoint Presentation</vt:lpstr>
      <vt:lpstr>PowerPoint Presentation</vt:lpstr>
      <vt:lpstr>Introduction</vt:lpstr>
      <vt:lpstr>PowerPoint Presentation</vt:lpstr>
      <vt:lpstr>Ruth: Modeling God’s Love</vt:lpstr>
      <vt:lpstr>PowerPoint Presentation</vt:lpstr>
      <vt:lpstr>The Gospel of John: Jesus Is God’s Love</vt:lpstr>
      <vt:lpstr>Jesus and the Cross</vt:lpstr>
      <vt:lpstr>What Difference Does It Make?</vt:lpstr>
      <vt:lpstr>PowerPoint Presentation</vt:lpstr>
      <vt:lpstr>Conclusion</vt:lpstr>
      <vt:lpstr>PowerPoint Presentation</vt:lpstr>
      <vt:lpstr>PowerPoint Presentation</vt:lpstr>
      <vt:lpstr>Introduction</vt:lpstr>
      <vt:lpstr>Rescue and Redemption in Exodus</vt:lpstr>
      <vt:lpstr>PowerPoint Presentation</vt:lpstr>
      <vt:lpstr>Rescue and Redemption in Isaiah</vt:lpstr>
      <vt:lpstr>PowerPoint Presentation</vt:lpstr>
      <vt:lpstr>Rescue and Redemption  in the Gospel of Mark</vt:lpstr>
      <vt:lpstr>Rescue and Redemption in 1 Peter</vt:lpstr>
      <vt:lpstr>PowerPoint Presentation</vt:lpstr>
      <vt:lpstr>Conclusion</vt:lpstr>
      <vt:lpstr>PowerPoint Presentation</vt:lpstr>
      <vt:lpstr>PowerPoint Presentation</vt:lpstr>
      <vt:lpstr>Introduction</vt:lpstr>
      <vt:lpstr>The Resurrection in the Old Testament</vt:lpstr>
      <vt:lpstr>PowerPoint Presentation</vt:lpstr>
      <vt:lpstr>The Resurrection in the Old Testament</vt:lpstr>
      <vt:lpstr>Paul’s Logic of the Resurrection</vt:lpstr>
      <vt:lpstr>PowerPoint Presentation</vt:lpstr>
      <vt:lpstr>Conclusion</vt:lpstr>
      <vt:lpstr>PowerPoint Presentation</vt:lpstr>
      <vt:lpstr>PowerPoint Presentation</vt:lpstr>
      <vt:lpstr>Introduction</vt:lpstr>
      <vt:lpstr>Each of Us Is God’s Special Creation</vt:lpstr>
      <vt:lpstr>PowerPoint Presentation</vt:lpstr>
      <vt:lpstr>PowerPoint Presentation</vt:lpstr>
      <vt:lpstr>Believers Are God’s Beloved Children</vt:lpstr>
      <vt:lpstr>Believers Are One with Christ</vt:lpstr>
      <vt:lpstr>PowerPoint Presentation</vt:lpstr>
      <vt:lpstr>Conclusion</vt:lpstr>
      <vt:lpstr>PowerPoint Presentation</vt:lpstr>
      <vt:lpstr>PowerPoint Presentation</vt:lpstr>
      <vt:lpstr>Introduction</vt:lpstr>
      <vt:lpstr>The Song of Moses and Israel</vt:lpstr>
      <vt:lpstr>PowerPoint Presentation</vt:lpstr>
      <vt:lpstr>PowerPoint Presentation</vt:lpstr>
      <vt:lpstr>The Song of Deborah and Barak</vt:lpstr>
      <vt:lpstr>The Songs of Hannah and Mary</vt:lpstr>
      <vt:lpstr>Some Observations from the Psalms</vt:lpstr>
      <vt:lpstr>PowerPoint Presentation</vt:lpstr>
      <vt:lpstr>The New Testament</vt:lpstr>
      <vt:lpstr>PowerPoint Presentation</vt:lpstr>
      <vt:lpstr>The New Testament</vt:lpstr>
      <vt:lpstr>Conclusion</vt:lpstr>
      <vt:lpstr>PowerPoint Presentation</vt:lpstr>
      <vt:lpstr>PowerPoint Presentation</vt:lpstr>
      <vt:lpstr>Introduction</vt:lpstr>
      <vt:lpstr>Abraham and Israel’s Reason  for Existence</vt:lpstr>
      <vt:lpstr>PowerPoint Presentation</vt:lpstr>
      <vt:lpstr>Israel’s Special Role in the Psalms</vt:lpstr>
      <vt:lpstr>PowerPoint Presentation</vt:lpstr>
      <vt:lpstr>PowerPoint Presentation</vt:lpstr>
      <vt:lpstr>The Gospels</vt:lpstr>
      <vt:lpstr>PowerPoint Presentation</vt:lpstr>
      <vt:lpstr>The Great Commission in Acts</vt:lpstr>
      <vt:lpstr>The Great Commission in the Epistles</vt:lpstr>
      <vt:lpstr>PowerPoint Presentation</vt:lpstr>
      <vt:lpstr>Revelation and the Culmination of the Great Commission</vt:lpstr>
      <vt:lpstr>Conclusion</vt:lpstr>
      <vt:lpstr>PowerPoint Presentation</vt:lpstr>
      <vt:lpstr>PowerPoint Presentation</vt:lpstr>
      <vt:lpstr>Introduction</vt:lpstr>
      <vt:lpstr>Jerusalem in the Torah</vt:lpstr>
      <vt:lpstr>PowerPoint Presentation</vt:lpstr>
      <vt:lpstr>Jerusalem in the Historical Books</vt:lpstr>
      <vt:lpstr>God’s Glory Left Jerusalem, and Jerusalem Rejected the Incarnate Glory</vt:lpstr>
      <vt:lpstr>Jerusalem Launched God’s Mission</vt:lpstr>
      <vt:lpstr>PowerPoint Presentation</vt:lpstr>
      <vt:lpstr>PowerPoint Presentation</vt:lpstr>
      <vt:lpstr>The New Jerusalem</vt:lpstr>
      <vt:lpstr>PowerPoint Presentation</vt:lpstr>
      <vt:lpstr>PowerPoint Presentation</vt:lpstr>
      <vt:lpstr>The New Jerusalem</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Biblical Theology: 12 Themes Woven Through Scripture</dc:title>
  <dc:creator>Positive Action for Christ</dc:creator>
  <dc:description>Positive Action for Christ (c) 2023</dc:description>
  <cp:lastModifiedBy>Noah Lehman</cp:lastModifiedBy>
  <cp:revision>492</cp:revision>
  <dcterms:created xsi:type="dcterms:W3CDTF">2023-08-16T19:03:01Z</dcterms:created>
  <dcterms:modified xsi:type="dcterms:W3CDTF">2026-01-27T17:25:18Z</dcterms:modified>
</cp:coreProperties>
</file>